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64" r:id="rId5"/>
    <p:sldId id="258" r:id="rId6"/>
    <p:sldId id="261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7999F-919D-41FF-AA4A-0107230078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402" y="160255"/>
            <a:ext cx="11726944" cy="197963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Downtown Building Improvement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3381B9-5AA2-44D9-8D1B-49B1D360E5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2384982"/>
            <a:ext cx="2964925" cy="212384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A large brick building with a sign on the side of a road&#10;&#10;Description generated with very high confidence">
            <a:extLst>
              <a:ext uri="{FF2B5EF4-FFF2-40B4-BE49-F238E27FC236}">
                <a16:creationId xmlns:a16="http://schemas.microsoft.com/office/drawing/2014/main" id="{406CBE3C-4D4D-46BB-93FA-DE7976098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293" y="2971212"/>
            <a:ext cx="4580465" cy="259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120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A72F1-6184-4DAC-BFD4-8266BCFEF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54656-BD50-4E5D-99F8-C89EB732D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11691"/>
          </a:xfrm>
        </p:spPr>
        <p:txBody>
          <a:bodyPr>
            <a:normAutofit/>
          </a:bodyPr>
          <a:lstStyle/>
          <a:p>
            <a:r>
              <a:rPr lang="en-US" sz="2400" dirty="0"/>
              <a:t>Encourage and support building and business owner investment in their downtown retail/commercial buildings.</a:t>
            </a:r>
          </a:p>
          <a:p>
            <a:r>
              <a:rPr lang="en-US" sz="2400" dirty="0"/>
              <a:t>Small businesses often times get left out of incentives that are typically offered to larger businesses. Begin to include small business in these incentives.</a:t>
            </a:r>
          </a:p>
          <a:p>
            <a:r>
              <a:rPr lang="en-US" sz="2400" dirty="0"/>
              <a:t>Bring a greater sense of value and uniqueness to our downtown. It’s important that we assist both large and small businesses. </a:t>
            </a:r>
          </a:p>
          <a:p>
            <a:r>
              <a:rPr lang="en-US" sz="2400" dirty="0"/>
              <a:t>Incentives make things happen!</a:t>
            </a:r>
          </a:p>
        </p:txBody>
      </p:sp>
    </p:spTree>
    <p:extLst>
      <p:ext uri="{BB962C8B-B14F-4D97-AF65-F5344CB8AC3E}">
        <p14:creationId xmlns:p14="http://schemas.microsoft.com/office/powerpoint/2010/main" val="181038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54100-776C-41D0-ADF9-5BDEF8FE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Potential Funding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8F77C-2B2B-475F-BC30-93E4AAE81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Economic Development</a:t>
            </a:r>
          </a:p>
          <a:p>
            <a:r>
              <a:rPr lang="en-US" sz="3200" dirty="0"/>
              <a:t>Downtown &amp; Southern Gateway TIF</a:t>
            </a:r>
          </a:p>
          <a:p>
            <a:r>
              <a:rPr lang="en-US" sz="3200" dirty="0"/>
              <a:t>Business owner matching funds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3F5116-19A4-4168-BC03-4BC1ABE8B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1001" y="2595965"/>
            <a:ext cx="2837469" cy="2929620"/>
          </a:xfrm>
          <a:prstGeom prst="rect">
            <a:avLst/>
          </a:prstGeom>
        </p:spPr>
      </p:pic>
      <p:pic>
        <p:nvPicPr>
          <p:cNvPr id="6" name="Picture 5" descr="A path with trees on the side of a building&#10;&#10;Description generated with very high confidence">
            <a:extLst>
              <a:ext uri="{FF2B5EF4-FFF2-40B4-BE49-F238E27FC236}">
                <a16:creationId xmlns:a16="http://schemas.microsoft.com/office/drawing/2014/main" id="{39B26787-7DBE-4868-8ED8-ECF7F3663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916" y="4402294"/>
            <a:ext cx="2837469" cy="212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956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1278A-11C6-4EBC-B0A3-AE7C09957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US" sz="4000" dirty="0"/>
              <a:t>Eligibility &amp; application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99E46-A879-4DE4-8103-9641598F7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/>
          </a:bodyPr>
          <a:lstStyle/>
          <a:p>
            <a:r>
              <a:rPr lang="en-US" dirty="0"/>
              <a:t>Eligibility:</a:t>
            </a:r>
          </a:p>
          <a:p>
            <a:pPr lvl="1"/>
            <a:r>
              <a:rPr lang="en-US" sz="2000" dirty="0"/>
              <a:t>Eligible applicants include the owner of a commercial/retail building or the owner of a commercial/retail business in Downtown Rochelle</a:t>
            </a:r>
          </a:p>
          <a:p>
            <a:pPr lvl="1"/>
            <a:r>
              <a:rPr lang="en-US" sz="2000" dirty="0"/>
              <a:t>Business owners who are tenants of a Downtown Rochelle building must provide written consent from the building owner for all proposed improvements</a:t>
            </a:r>
          </a:p>
          <a:p>
            <a:r>
              <a:rPr lang="en-US" dirty="0"/>
              <a:t>Application Review Process:</a:t>
            </a:r>
          </a:p>
          <a:p>
            <a:pPr lvl="1"/>
            <a:r>
              <a:rPr lang="en-US" sz="2000" dirty="0"/>
              <a:t>Aesthetic Improvement Value</a:t>
            </a:r>
          </a:p>
          <a:p>
            <a:pPr lvl="1"/>
            <a:r>
              <a:rPr lang="en-US" sz="2000" dirty="0"/>
              <a:t>Extent/Scope of Work Proposed</a:t>
            </a:r>
          </a:p>
          <a:p>
            <a:pPr lvl="1"/>
            <a:r>
              <a:rPr lang="en-US" sz="2000" dirty="0"/>
              <a:t>Potential Economic Impact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645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FD180-2693-4D2C-ADAB-248AB144C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Potential eligible improvements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8A790-10EB-4AE8-814D-0703B9B850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3605436" cy="4042233"/>
          </a:xfrm>
        </p:spPr>
        <p:txBody>
          <a:bodyPr>
            <a:noAutofit/>
          </a:bodyPr>
          <a:lstStyle/>
          <a:p>
            <a:r>
              <a:rPr lang="en-US" sz="1900" dirty="0"/>
              <a:t>Brick Cleaning</a:t>
            </a:r>
          </a:p>
          <a:p>
            <a:r>
              <a:rPr lang="en-US" sz="1900" dirty="0"/>
              <a:t>Exterior Doors</a:t>
            </a:r>
          </a:p>
          <a:p>
            <a:r>
              <a:rPr lang="en-US" sz="1900" dirty="0"/>
              <a:t>Streetscape Elements</a:t>
            </a:r>
          </a:p>
          <a:p>
            <a:r>
              <a:rPr lang="en-US" sz="1900" dirty="0"/>
              <a:t>Tuck Pointing</a:t>
            </a:r>
          </a:p>
          <a:p>
            <a:r>
              <a:rPr lang="en-US" sz="1900" dirty="0"/>
              <a:t>Windows and Window Frames</a:t>
            </a:r>
          </a:p>
          <a:p>
            <a:r>
              <a:rPr lang="en-US" sz="1900" dirty="0"/>
              <a:t>Landscaping</a:t>
            </a:r>
          </a:p>
          <a:p>
            <a:r>
              <a:rPr lang="en-US" sz="1900" dirty="0"/>
              <a:t>Painting</a:t>
            </a:r>
          </a:p>
          <a:p>
            <a:r>
              <a:rPr lang="en-US" sz="1900" dirty="0"/>
              <a:t>Shutters and Awnings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F1C27-54F1-4B41-8AD4-EDDBCC298B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31876" y="1941922"/>
            <a:ext cx="4787331" cy="4111189"/>
          </a:xfrm>
        </p:spPr>
        <p:txBody>
          <a:bodyPr>
            <a:normAutofit/>
          </a:bodyPr>
          <a:lstStyle/>
          <a:p>
            <a:r>
              <a:rPr lang="en-US" sz="1900" dirty="0"/>
              <a:t>Stairs, Porches, Railings</a:t>
            </a:r>
          </a:p>
          <a:p>
            <a:r>
              <a:rPr lang="en-US" sz="1900" dirty="0"/>
              <a:t>Wall Façade Repair &amp; Treatment</a:t>
            </a:r>
          </a:p>
          <a:p>
            <a:r>
              <a:rPr lang="en-US" sz="1900" dirty="0"/>
              <a:t>Exterior Lighting</a:t>
            </a:r>
          </a:p>
          <a:p>
            <a:r>
              <a:rPr lang="en-US" sz="1900" dirty="0"/>
              <a:t>Roofs visible from the Street</a:t>
            </a:r>
          </a:p>
          <a:p>
            <a:r>
              <a:rPr lang="en-US" sz="1900" dirty="0"/>
              <a:t>Original Architectural Features repair or replacement</a:t>
            </a:r>
          </a:p>
          <a:p>
            <a:r>
              <a:rPr lang="en-US" sz="1900" dirty="0"/>
              <a:t>Signage Repair or Replacement</a:t>
            </a:r>
          </a:p>
          <a:p>
            <a:r>
              <a:rPr lang="en-US" sz="1900" dirty="0"/>
              <a:t>Improvements for ADA compliance</a:t>
            </a:r>
          </a:p>
          <a:p>
            <a:r>
              <a:rPr lang="en-US" sz="1900" dirty="0"/>
              <a:t>Ineligible Projects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C524BF-9151-4CD2-B618-359CB0D0B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6486" y="4033718"/>
            <a:ext cx="2483934" cy="201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881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30E83-F0D5-4DF8-AE67-644F1D41A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Potential Ineligible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8A9CB-B48E-4218-9CCF-D669ED2EE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/>
          </a:bodyPr>
          <a:lstStyle/>
          <a:p>
            <a:r>
              <a:rPr lang="en-US" sz="2800" dirty="0"/>
              <a:t>Funds for working capital, debt refinancing</a:t>
            </a:r>
          </a:p>
          <a:p>
            <a:r>
              <a:rPr lang="en-US" sz="2800" dirty="0"/>
              <a:t>Equipment/inventory acquisition</a:t>
            </a:r>
          </a:p>
          <a:p>
            <a:r>
              <a:rPr lang="en-US" sz="2800" dirty="0"/>
              <a:t>Application fees, permit fees, legal fees </a:t>
            </a:r>
          </a:p>
          <a:p>
            <a:r>
              <a:rPr lang="en-US" sz="2800" dirty="0"/>
              <a:t>Plumbing repair/improvements, HVAC repair/improvements</a:t>
            </a:r>
          </a:p>
          <a:p>
            <a:r>
              <a:rPr lang="en-US" sz="2800" dirty="0"/>
              <a:t>Parking lot resurfacing </a:t>
            </a:r>
          </a:p>
          <a:p>
            <a:r>
              <a:rPr lang="en-US" sz="2800" dirty="0"/>
              <a:t>Interior remodeling</a:t>
            </a:r>
          </a:p>
        </p:txBody>
      </p:sp>
    </p:spTree>
    <p:extLst>
      <p:ext uri="{BB962C8B-B14F-4D97-AF65-F5344CB8AC3E}">
        <p14:creationId xmlns:p14="http://schemas.microsoft.com/office/powerpoint/2010/main" val="3558878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5D405-5185-40EE-A6FC-677303D65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Next steps……..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2AD30-2BA7-430B-A5B8-3A584FA5C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Budget approval of allocated funds</a:t>
            </a:r>
          </a:p>
          <a:p>
            <a:r>
              <a:rPr lang="en-US" sz="3200" dirty="0"/>
              <a:t>Form Application Review Committee</a:t>
            </a:r>
          </a:p>
          <a:p>
            <a:r>
              <a:rPr lang="en-US" sz="3200" dirty="0"/>
              <a:t>Market the Building Improvement Program to Downtown businesses</a:t>
            </a:r>
          </a:p>
          <a:p>
            <a:r>
              <a:rPr lang="en-US" sz="3200" dirty="0"/>
              <a:t>Review applications</a:t>
            </a:r>
          </a:p>
          <a:p>
            <a:r>
              <a:rPr lang="en-US" sz="3200" dirty="0"/>
              <a:t>Make Downtown Rochelle even more Beautiful!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 descr="A picture containing indoor, wall, floor&#10;&#10;Description generated with high confidence">
            <a:extLst>
              <a:ext uri="{FF2B5EF4-FFF2-40B4-BE49-F238E27FC236}">
                <a16:creationId xmlns:a16="http://schemas.microsoft.com/office/drawing/2014/main" id="{0A319A00-D510-485B-AA5A-B1D8A0948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06417" y="-494331"/>
            <a:ext cx="2340202" cy="394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47366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163</TotalTime>
  <Words>274</Words>
  <Application>Microsoft Office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Gallery</vt:lpstr>
      <vt:lpstr>Downtown Building Improvement program</vt:lpstr>
      <vt:lpstr>Purpose</vt:lpstr>
      <vt:lpstr>Potential Funding sources</vt:lpstr>
      <vt:lpstr>Eligibility &amp; application process</vt:lpstr>
      <vt:lpstr>Potential eligible improvements </vt:lpstr>
      <vt:lpstr>Potential Ineligible projects</vt:lpstr>
      <vt:lpstr>Next steps……..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Downtown Building Improvement program</dc:title>
  <dc:creator>Michelle Pease</dc:creator>
  <cp:lastModifiedBy>Sue Messer</cp:lastModifiedBy>
  <cp:revision>11</cp:revision>
  <dcterms:created xsi:type="dcterms:W3CDTF">2018-11-01T17:48:24Z</dcterms:created>
  <dcterms:modified xsi:type="dcterms:W3CDTF">2018-11-05T16:42:50Z</dcterms:modified>
</cp:coreProperties>
</file>