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8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wheel and a sign&#10;&#10;Description generated with high confidence">
            <a:extLst>
              <a:ext uri="{FF2B5EF4-FFF2-40B4-BE49-F238E27FC236}">
                <a16:creationId xmlns:a16="http://schemas.microsoft.com/office/drawing/2014/main" id="{D1D4ADB0-D035-4ECB-9AF0-BC2FEBC6F276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/>
          <a:srcRect t="31245" b="31245"/>
          <a:stretch>
            <a:fillRect/>
          </a:stretch>
        </p:blipFill>
        <p:spPr>
          <a:xfrm>
            <a:off x="0" y="0"/>
            <a:ext cx="12188825" cy="4572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11FCF1-3C17-4C7C-B9D6-8B247A6FD2C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4959350"/>
            <a:ext cx="7772400" cy="1463675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Rochelle downtown</a:t>
            </a:r>
            <a:br>
              <a:rPr lang="en-US" sz="6600" dirty="0"/>
            </a:br>
            <a:r>
              <a:rPr lang="en-US" sz="6600" dirty="0"/>
              <a:t> Historic District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CF655F35-2653-4182-9408-E5046DF7983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88952" cy="4572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F6A5F3-3945-4966-9585-59BDA1478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913" y="349385"/>
            <a:ext cx="6777087" cy="387322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01240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F1866-AB40-4CFA-B9BC-E246ABE47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98983"/>
            <a:ext cx="9720072" cy="2031476"/>
          </a:xfrm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7200" dirty="0"/>
              <a:t>Benefits of a National Historic District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19C02-0736-40EF-A493-D7DBB1E98B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3043" y="2281288"/>
            <a:ext cx="4754880" cy="4260914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5000" b="1" u="sng" dirty="0"/>
              <a:t>Tax Reform Act of 1986</a:t>
            </a:r>
          </a:p>
          <a:p>
            <a:pPr algn="ctr">
              <a:buFont typeface="Wingdings" panose="05000000000000000000" pitchFamily="2" charset="2"/>
              <a:buChar char="§"/>
            </a:pPr>
            <a:endParaRPr lang="en-US" sz="5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20% federal income-tax credit on projects for owners historic buildings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Qualified expenditures may be subtracted directly from the owner’s federal income taxes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Housed in the National Park Service (NPS), the Historic Preservation Tax Credit program is administered in Illinois by the Illinois State Historic Preservation Office (IL SHPO)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128F4-FD6F-4FC7-87D3-B6C14935B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9320" y="2281288"/>
            <a:ext cx="4754880" cy="4477729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5000" b="1" u="sng" dirty="0"/>
              <a:t>Benefits Owner, Occupants and Community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Assists with financing gaps- cost of a rehabilitation project and return on investment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Encourages the preservation of historic buildings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Increases the value of rehabilitated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Returning underutilized structures to the tax rolls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Revitalization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5000" dirty="0"/>
              <a:t>Creates sustainability by reusing the existing environment</a:t>
            </a:r>
          </a:p>
          <a:p>
            <a:endParaRPr lang="en-US" sz="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24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74EE93E-5493-4C51-B733-F15C53D6FF2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7200" dirty="0"/>
              <a:t>Our process……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18EC47-A734-491B-A31A-F0613188DC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4127" y="2281287"/>
            <a:ext cx="4226603" cy="3827283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128016" lvl="1" indent="0">
              <a:buNone/>
            </a:pPr>
            <a:r>
              <a:rPr lang="en-US" sz="4400" dirty="0"/>
              <a:t>All downtown properties in a 2 block radius submitted for review……</a:t>
            </a:r>
          </a:p>
          <a:p>
            <a:pPr marL="128016" lvl="1" indent="0">
              <a:buNone/>
            </a:pPr>
            <a:endParaRPr lang="en-US" sz="4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BCB0A3-8386-47F1-9B86-CEDC5304D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8948" y="2281287"/>
            <a:ext cx="6183984" cy="4317475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/>
              <a:t>…..verified addresses of all properties in the proposed district…65 total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A82C2C-7CD3-4EA0-A5E5-DDBB2720E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560" y="2448235"/>
            <a:ext cx="301864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10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6C1175-70A3-400E-83B9-546E1F0BF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7200" dirty="0"/>
              <a:t>The Process continues....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4F114-C89E-4530-B3FB-A1DCE1858DEC}"/>
              </a:ext>
            </a:extLst>
          </p:cNvPr>
          <p:cNvSpPr>
            <a:spLocks noGrp="1"/>
          </p:cNvSpPr>
          <p:nvPr>
            <p:ph idx="1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Historical data on properties- City files &amp; Flagg Township Historical Society data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Questionnaires to property owners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Letters of support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Site visits</a:t>
            </a:r>
            <a:r>
              <a:rPr lang="en-US" dirty="0"/>
              <a:t>					</a:t>
            </a:r>
          </a:p>
        </p:txBody>
      </p:sp>
      <p:pic>
        <p:nvPicPr>
          <p:cNvPr id="8" name="Picture 7" descr="Downtown Rochelle site visit">
            <a:extLst>
              <a:ext uri="{FF2B5EF4-FFF2-40B4-BE49-F238E27FC236}">
                <a16:creationId xmlns:a16="http://schemas.microsoft.com/office/drawing/2014/main" id="{31BA44A7-7414-4E48-AC48-25E7C04E6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711" y="4138367"/>
            <a:ext cx="3731176" cy="253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7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3CFB2-6262-445F-A9CB-22F151309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179109"/>
            <a:ext cx="9720072" cy="2243579"/>
          </a:xfrm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6000" dirty="0"/>
              <a:t>Request for Preliminary Determination of Eligibility Submitted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22F98-8EFC-41DA-BA95-74962E60E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545237"/>
            <a:ext cx="7912481" cy="43127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Properties in the 200 to 500 block of Lincoln Highway, 400 block of Cherry Avenue, 400 and 500 blocks of West 4th Avenue and 300 block of North 6th Street.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Constructed approximately in 1870s to 1960s, with majority of structures completed between 1870 and 1930.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proposed district contains streetscapes of buildings that exemplify the history of Downtown Rochelle.  The district’s boundaries focus on pre-1968 commercial and governmental buildings.</a:t>
            </a:r>
          </a:p>
          <a:p>
            <a:pPr marL="0" indent="0">
              <a:buNone/>
            </a:pPr>
            <a:r>
              <a:rPr lang="en-US" dirty="0"/>
              <a:t>						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0B95F3-49B0-4006-A422-7115DE3FE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6610" y="4341043"/>
            <a:ext cx="2992616" cy="224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1AA6-7912-4A48-B528-27B6655AAE09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n-US" dirty="0"/>
              <a:t>Rochelle Downtown Historic District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9A205-80C1-4498-9FB3-282A0DDB02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October 26th- Illinois Historic Sites Advisory Council (IHSAC) reviewed and recommended the nomination to be sent to National Park Service staff in Washington, D.C. for final review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Final review takes approximately 2 months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Listed on the National Register January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/>
              <a:t>Begin to </a:t>
            </a:r>
            <a:r>
              <a:rPr lang="en-US" dirty="0"/>
              <a:t>p</a:t>
            </a:r>
            <a:r>
              <a:rPr lang="en-US"/>
              <a:t>romote </a:t>
            </a:r>
            <a:r>
              <a:rPr lang="en-US" dirty="0"/>
              <a:t>to developers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EEE7E01-5342-43ED-9798-8192784F1A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8" y="2708753"/>
            <a:ext cx="4754562" cy="317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5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267</TotalTime>
  <Words>303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Tw Cen MT</vt:lpstr>
      <vt:lpstr>Tw Cen MT Condensed</vt:lpstr>
      <vt:lpstr>Wingdings</vt:lpstr>
      <vt:lpstr>Wingdings 3</vt:lpstr>
      <vt:lpstr>Integral</vt:lpstr>
      <vt:lpstr>Rochelle downtown  Historic District</vt:lpstr>
      <vt:lpstr>Benefits of a National Historic District</vt:lpstr>
      <vt:lpstr>Our process……</vt:lpstr>
      <vt:lpstr>The Process continues....</vt:lpstr>
      <vt:lpstr>Request for Preliminary Determination of Eligibility Submitted</vt:lpstr>
      <vt:lpstr>Rochelle Downtown Historic District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Rochelle downtown  Historic District</dc:title>
  <dc:creator>Michelle Pease</dc:creator>
  <cp:lastModifiedBy>Sue Messer</cp:lastModifiedBy>
  <cp:revision>20</cp:revision>
  <dcterms:created xsi:type="dcterms:W3CDTF">2018-11-14T22:13:54Z</dcterms:created>
  <dcterms:modified xsi:type="dcterms:W3CDTF">2018-11-20T19:39:25Z</dcterms:modified>
</cp:coreProperties>
</file>