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3" r:id="rId10"/>
  </p:sldIdLst>
  <p:sldSz cx="12192000" cy="6858000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6CF82C-E481-4232-A1BE-9F04C5AF735B}" v="1" dt="2019-09-18T16:07:27.0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ifer Thompson" userId="92b874ab-d887-46c0-8275-52d0dd67c19e" providerId="ADAL" clId="{216CF82C-E481-4232-A1BE-9F04C5AF735B}"/>
    <pc:docChg chg="custSel modSld">
      <pc:chgData name="Jennifer Thompson" userId="92b874ab-d887-46c0-8275-52d0dd67c19e" providerId="ADAL" clId="{216CF82C-E481-4232-A1BE-9F04C5AF735B}" dt="2019-09-18T16:07:53.925" v="16" actId="27636"/>
      <pc:docMkLst>
        <pc:docMk/>
      </pc:docMkLst>
      <pc:sldChg chg="modSp">
        <pc:chgData name="Jennifer Thompson" userId="92b874ab-d887-46c0-8275-52d0dd67c19e" providerId="ADAL" clId="{216CF82C-E481-4232-A1BE-9F04C5AF735B}" dt="2019-09-18T16:07:32.518" v="8" actId="6549"/>
        <pc:sldMkLst>
          <pc:docMk/>
          <pc:sldMk cId="3607934666" sldId="257"/>
        </pc:sldMkLst>
        <pc:spChg chg="mod">
          <ac:chgData name="Jennifer Thompson" userId="92b874ab-d887-46c0-8275-52d0dd67c19e" providerId="ADAL" clId="{216CF82C-E481-4232-A1BE-9F04C5AF735B}" dt="2019-09-18T16:07:32.518" v="8" actId="6549"/>
          <ac:spMkLst>
            <pc:docMk/>
            <pc:sldMk cId="3607934666" sldId="257"/>
            <ac:spMk id="3" creationId="{2ABF3217-4FBD-4A5A-A0AE-AC9D857C0DCB}"/>
          </ac:spMkLst>
        </pc:spChg>
      </pc:sldChg>
      <pc:sldChg chg="modSp">
        <pc:chgData name="Jennifer Thompson" userId="92b874ab-d887-46c0-8275-52d0dd67c19e" providerId="ADAL" clId="{216CF82C-E481-4232-A1BE-9F04C5AF735B}" dt="2019-09-18T16:07:53.925" v="16" actId="27636"/>
        <pc:sldMkLst>
          <pc:docMk/>
          <pc:sldMk cId="2262010837" sldId="259"/>
        </pc:sldMkLst>
        <pc:spChg chg="mod">
          <ac:chgData name="Jennifer Thompson" userId="92b874ab-d887-46c0-8275-52d0dd67c19e" providerId="ADAL" clId="{216CF82C-E481-4232-A1BE-9F04C5AF735B}" dt="2019-09-18T16:07:53.925" v="16" actId="27636"/>
          <ac:spMkLst>
            <pc:docMk/>
            <pc:sldMk cId="2262010837" sldId="259"/>
            <ac:spMk id="3" creationId="{53A7CD49-098E-4869-9FE8-45B0334C620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E89F2-4D49-49EC-8FC6-30020B4C7E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2019 Community Survey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3013C-6796-485B-A8E8-2FB05F3D05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Barbara Bell, Sue Messer, Jenny Thompson</a:t>
            </a:r>
          </a:p>
        </p:txBody>
      </p:sp>
    </p:spTree>
    <p:extLst>
      <p:ext uri="{BB962C8B-B14F-4D97-AF65-F5344CB8AC3E}">
        <p14:creationId xmlns:p14="http://schemas.microsoft.com/office/powerpoint/2010/main" val="472191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2E92D-2508-469A-8EF7-8025B4BD3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survey the community?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F3217-4FBD-4A5A-A0AE-AC9D857C0D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Strategic planning &amp; future service delivery </a:t>
            </a:r>
          </a:p>
          <a:p>
            <a:r>
              <a:rPr lang="en-US" dirty="0"/>
              <a:t>Gauge satisfaction of City &amp; Utility services</a:t>
            </a:r>
          </a:p>
          <a:p>
            <a:r>
              <a:rPr lang="en-US" dirty="0"/>
              <a:t>Determine most important issues to residents</a:t>
            </a:r>
          </a:p>
          <a:p>
            <a:r>
              <a:rPr lang="en-US" dirty="0"/>
              <a:t>Assess customer service throughout all departments</a:t>
            </a:r>
          </a:p>
          <a:p>
            <a:r>
              <a:rPr lang="en-US" dirty="0"/>
              <a:t>Appraise best methods of communication with residents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51002A-38BE-4F5C-8A6F-9A65B456C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1262" y="1520889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934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48A11-8D9B-4B65-A853-2E350FEA6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&amp; How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83C93-5788-43C5-9A64-A51B91E2B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residence in the Rochelle City Limits</a:t>
            </a:r>
          </a:p>
          <a:p>
            <a:r>
              <a:rPr lang="en-US" dirty="0"/>
              <a:t>English &amp; Spanish</a:t>
            </a:r>
          </a:p>
          <a:p>
            <a:r>
              <a:rPr lang="en-US" dirty="0"/>
              <a:t>Mixed-mode survey</a:t>
            </a:r>
          </a:p>
          <a:p>
            <a:pPr lvl="1"/>
            <a:r>
              <a:rPr lang="en-US" dirty="0"/>
              <a:t>E-Mail</a:t>
            </a:r>
          </a:p>
          <a:p>
            <a:pPr lvl="1"/>
            <a:r>
              <a:rPr lang="en-US" dirty="0"/>
              <a:t>Mail</a:t>
            </a:r>
          </a:p>
          <a:p>
            <a:pPr lvl="1"/>
            <a:r>
              <a:rPr lang="en-US" dirty="0"/>
              <a:t>Phone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452636-B495-4065-B595-1C9E9A7D3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1262" y="1520889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845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26486-392B-47EC-A42C-F78C1DF05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7CD49-098E-4869-9FE8-45B0334C6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Contracted with NIU Center for Governmental Studies - $6,750 ($20,000 Budgeted)</a:t>
            </a:r>
          </a:p>
          <a:p>
            <a:pPr lvl="1"/>
            <a:r>
              <a:rPr lang="en-US" dirty="0"/>
              <a:t>Questionnaire design</a:t>
            </a:r>
          </a:p>
          <a:p>
            <a:pPr lvl="1"/>
            <a:r>
              <a:rPr lang="en-US" dirty="0"/>
              <a:t>Mailing list matched with e-mail list</a:t>
            </a:r>
          </a:p>
          <a:p>
            <a:pPr lvl="1"/>
            <a:r>
              <a:rPr lang="en-US" dirty="0"/>
              <a:t>Programming online survey</a:t>
            </a:r>
          </a:p>
          <a:p>
            <a:pPr lvl="1"/>
            <a:r>
              <a:rPr lang="en-US" dirty="0"/>
              <a:t>Formatting for mailing</a:t>
            </a:r>
          </a:p>
          <a:p>
            <a:pPr lvl="1"/>
            <a:r>
              <a:rPr lang="en-US" dirty="0"/>
              <a:t>Collecting &amp; analyzing data</a:t>
            </a:r>
          </a:p>
          <a:p>
            <a:pPr lvl="1"/>
            <a:r>
              <a:rPr lang="en-US" dirty="0"/>
              <a:t>Presenting Summary of Data: Early 2020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C813EE-A045-45E6-BA12-0EDE8E5C3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1262" y="1520889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010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BF25A-FBFC-4807-A256-37ED22574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Marketing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824BB-A698-45A1-A457-7869A5B2A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Hay Day</a:t>
            </a:r>
          </a:p>
          <a:p>
            <a:r>
              <a:rPr lang="en-US" dirty="0"/>
              <a:t>Social Media</a:t>
            </a:r>
          </a:p>
          <a:p>
            <a:r>
              <a:rPr lang="en-US" dirty="0"/>
              <a:t>Press Release</a:t>
            </a:r>
          </a:p>
          <a:p>
            <a:r>
              <a:rPr lang="en-US" dirty="0"/>
              <a:t>Utility Bill Insert</a:t>
            </a:r>
          </a:p>
          <a:p>
            <a:r>
              <a:rPr lang="en-US" dirty="0"/>
              <a:t>Newspaper, Radio</a:t>
            </a:r>
          </a:p>
          <a:p>
            <a:r>
              <a:rPr lang="en-US" dirty="0"/>
              <a:t>October Newsletter</a:t>
            </a:r>
          </a:p>
          <a:p>
            <a:r>
              <a:rPr lang="en-US" dirty="0"/>
              <a:t>Community Partners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B626DE-3077-44FB-9655-43A1FCEA0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1262" y="1520889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410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203A7-9E25-4151-9DEF-5F7829F5A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2542484"/>
            <a:ext cx="9601196" cy="1303867"/>
          </a:xfrm>
        </p:spPr>
        <p:txBody>
          <a:bodyPr/>
          <a:lstStyle/>
          <a:p>
            <a:r>
              <a:rPr lang="en-US" dirty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33939384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AF3EE2F18B7740A3AF10B065911014" ma:contentTypeVersion="11" ma:contentTypeDescription="Create a new document." ma:contentTypeScope="" ma:versionID="ab85c618d90abaca312827ad3deb3f77">
  <xsd:schema xmlns:xsd="http://www.w3.org/2001/XMLSchema" xmlns:xs="http://www.w3.org/2001/XMLSchema" xmlns:p="http://schemas.microsoft.com/office/2006/metadata/properties" xmlns:ns3="b0a40447-73f8-4364-8370-eec6d51f7745" xmlns:ns4="d3964eda-8e69-4212-925f-6d8db1821eb3" targetNamespace="http://schemas.microsoft.com/office/2006/metadata/properties" ma:root="true" ma:fieldsID="224b9dade695f6990b3e3421102ad27f" ns3:_="" ns4:_="">
    <xsd:import namespace="b0a40447-73f8-4364-8370-eec6d51f7745"/>
    <xsd:import namespace="d3964eda-8e69-4212-925f-6d8db1821e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a40447-73f8-4364-8370-eec6d51f7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64eda-8e69-4212-925f-6d8db1821eb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277C69D-AE94-4FBF-926A-E432CDB9CB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D1669B-6FBC-4D31-9112-97AB798F6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a40447-73f8-4364-8370-eec6d51f7745"/>
    <ds:schemaRef ds:uri="d3964eda-8e69-4212-925f-6d8db1821e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7BCE0A-3EA7-4814-90DD-7D24CA0937DA}">
  <ds:schemaRefs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b0a40447-73f8-4364-8370-eec6d51f7745"/>
    <ds:schemaRef ds:uri="http://purl.org/dc/terms/"/>
    <ds:schemaRef ds:uri="http://schemas.microsoft.com/office/2006/documentManagement/types"/>
    <ds:schemaRef ds:uri="http://schemas.microsoft.com/office/infopath/2007/PartnerControls"/>
    <ds:schemaRef ds:uri="d3964eda-8e69-4212-925f-6d8db1821eb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125</TotalTime>
  <Words>129</Words>
  <Application>Microsoft Office PowerPoint</Application>
  <PresentationFormat>Widescreen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Garamond</vt:lpstr>
      <vt:lpstr>Organic</vt:lpstr>
      <vt:lpstr>2019 Community Survey</vt:lpstr>
      <vt:lpstr>Why survey the community?</vt:lpstr>
      <vt:lpstr>Who &amp; How</vt:lpstr>
      <vt:lpstr>Scope of Work</vt:lpstr>
      <vt:lpstr>Marketing Plan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2019 Community Survey</dc:title>
  <dc:creator>Jennifer Thompson</dc:creator>
  <cp:lastModifiedBy>Jennifer Thompson</cp:lastModifiedBy>
  <cp:revision>7</cp:revision>
  <cp:lastPrinted>2019-09-18T14:58:36Z</cp:lastPrinted>
  <dcterms:created xsi:type="dcterms:W3CDTF">2019-09-18T13:44:28Z</dcterms:created>
  <dcterms:modified xsi:type="dcterms:W3CDTF">2019-09-18T16:07:58Z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0x010100BBAF3EE2F18B7740A3AF10B065911014</vt:lpwstr>
  </property>
</Properties>
</file>