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sldIdLst>
    <p:sldId id="256" r:id="rId5"/>
    <p:sldId id="257" r:id="rId6"/>
    <p:sldId id="258" r:id="rId7"/>
    <p:sldId id="262" r:id="rId8"/>
    <p:sldId id="259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FC42FA-B136-4008-954A-9BFCC84D48C5}" v="61" dt="2020-01-20T20:31:57.9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6B7023-CD8D-4C53-8830-4B8C41C47BD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57D0DDD-E05E-4739-93F0-334094962A39}">
      <dgm:prSet/>
      <dgm:spPr/>
      <dgm:t>
        <a:bodyPr/>
        <a:lstStyle/>
        <a:p>
          <a:r>
            <a:rPr lang="en-US" b="0" i="0" dirty="0"/>
            <a:t>Volunteers humanely trap cats in specified colony</a:t>
          </a:r>
          <a:endParaRPr lang="en-US" dirty="0"/>
        </a:p>
      </dgm:t>
    </dgm:pt>
    <dgm:pt modelId="{2B54E7B9-1360-43FF-B87E-A5EDB6AB973A}" type="parTrans" cxnId="{5906394A-859F-48E0-9EA2-5019112FC4CC}">
      <dgm:prSet/>
      <dgm:spPr/>
      <dgm:t>
        <a:bodyPr/>
        <a:lstStyle/>
        <a:p>
          <a:endParaRPr lang="en-US"/>
        </a:p>
      </dgm:t>
    </dgm:pt>
    <dgm:pt modelId="{608BF437-CB3C-4375-82A6-209EACEF64B0}" type="sibTrans" cxnId="{5906394A-859F-48E0-9EA2-5019112FC4CC}">
      <dgm:prSet/>
      <dgm:spPr/>
      <dgm:t>
        <a:bodyPr/>
        <a:lstStyle/>
        <a:p>
          <a:endParaRPr lang="en-US"/>
        </a:p>
      </dgm:t>
    </dgm:pt>
    <dgm:pt modelId="{19F52E44-EFFD-41AE-A4C5-FB513FA00912}">
      <dgm:prSet/>
      <dgm:spPr/>
      <dgm:t>
        <a:bodyPr/>
        <a:lstStyle/>
        <a:p>
          <a:r>
            <a:rPr lang="en-US" b="0" i="0" dirty="0"/>
            <a:t>On designated date, cats are trapped and held overnight</a:t>
          </a:r>
          <a:endParaRPr lang="en-US" dirty="0"/>
        </a:p>
      </dgm:t>
    </dgm:pt>
    <dgm:pt modelId="{067C6C95-6064-45C8-8CBA-2313B6758E42}" type="parTrans" cxnId="{979C0F37-48DB-4C8A-B80C-1A0619B232BB}">
      <dgm:prSet/>
      <dgm:spPr/>
      <dgm:t>
        <a:bodyPr/>
        <a:lstStyle/>
        <a:p>
          <a:endParaRPr lang="en-US"/>
        </a:p>
      </dgm:t>
    </dgm:pt>
    <dgm:pt modelId="{BEC43083-9490-4883-AC53-B876B4F7AD9F}" type="sibTrans" cxnId="{979C0F37-48DB-4C8A-B80C-1A0619B232BB}">
      <dgm:prSet/>
      <dgm:spPr/>
      <dgm:t>
        <a:bodyPr/>
        <a:lstStyle/>
        <a:p>
          <a:endParaRPr lang="en-US"/>
        </a:p>
      </dgm:t>
    </dgm:pt>
    <dgm:pt modelId="{3C7C14A0-D132-45BB-85F2-F54376FAFB25}">
      <dgm:prSet/>
      <dgm:spPr/>
      <dgm:t>
        <a:bodyPr/>
        <a:lstStyle/>
        <a:p>
          <a:r>
            <a:rPr lang="en-US" b="0" i="0" dirty="0" err="1"/>
            <a:t>SpayIL</a:t>
          </a:r>
          <a:r>
            <a:rPr lang="en-US" b="0" i="0" dirty="0"/>
            <a:t> picks up cats next morning for transport</a:t>
          </a:r>
          <a:endParaRPr lang="en-US" dirty="0"/>
        </a:p>
      </dgm:t>
    </dgm:pt>
    <dgm:pt modelId="{15DA1848-6CFD-457A-9AFC-20313A68D25F}" type="parTrans" cxnId="{74F4E1C0-70B3-46B0-A504-86B9772A16F4}">
      <dgm:prSet/>
      <dgm:spPr/>
      <dgm:t>
        <a:bodyPr/>
        <a:lstStyle/>
        <a:p>
          <a:endParaRPr lang="en-US"/>
        </a:p>
      </dgm:t>
    </dgm:pt>
    <dgm:pt modelId="{7D52EAA0-DB8C-43F1-8AD2-FC3C7A416E65}" type="sibTrans" cxnId="{74F4E1C0-70B3-46B0-A504-86B9772A16F4}">
      <dgm:prSet/>
      <dgm:spPr/>
      <dgm:t>
        <a:bodyPr/>
        <a:lstStyle/>
        <a:p>
          <a:endParaRPr lang="en-US"/>
        </a:p>
      </dgm:t>
    </dgm:pt>
    <dgm:pt modelId="{4B1A05EC-8AF6-4627-8C78-392BC9467E6B}">
      <dgm:prSet/>
      <dgm:spPr/>
      <dgm:t>
        <a:bodyPr/>
        <a:lstStyle/>
        <a:p>
          <a:r>
            <a:rPr lang="en-US" b="0" i="0"/>
            <a:t>Cats are transported to Lisle facility for spay/neuter, vaccines, flea treatment and ear tipping</a:t>
          </a:r>
          <a:endParaRPr lang="en-US"/>
        </a:p>
      </dgm:t>
    </dgm:pt>
    <dgm:pt modelId="{613192FD-2218-4FFF-A864-71D9FAB80ABA}" type="parTrans" cxnId="{02D52156-AE23-4416-AF38-F80B08D8361F}">
      <dgm:prSet/>
      <dgm:spPr/>
      <dgm:t>
        <a:bodyPr/>
        <a:lstStyle/>
        <a:p>
          <a:endParaRPr lang="en-US"/>
        </a:p>
      </dgm:t>
    </dgm:pt>
    <dgm:pt modelId="{0C8DB1F3-7903-4485-BB45-30A617C292D2}" type="sibTrans" cxnId="{02D52156-AE23-4416-AF38-F80B08D8361F}">
      <dgm:prSet/>
      <dgm:spPr/>
      <dgm:t>
        <a:bodyPr/>
        <a:lstStyle/>
        <a:p>
          <a:endParaRPr lang="en-US"/>
        </a:p>
      </dgm:t>
    </dgm:pt>
    <dgm:pt modelId="{5E34F67B-AF9C-48CB-8B65-225E31335353}">
      <dgm:prSet/>
      <dgm:spPr/>
      <dgm:t>
        <a:bodyPr/>
        <a:lstStyle/>
        <a:p>
          <a:r>
            <a:rPr lang="en-US" b="0" i="0"/>
            <a:t>Cats are returned to town the same evening</a:t>
          </a:r>
          <a:endParaRPr lang="en-US"/>
        </a:p>
      </dgm:t>
    </dgm:pt>
    <dgm:pt modelId="{76CCACCC-BD07-4CBB-B81C-E1983D5D8E41}" type="parTrans" cxnId="{4478DD3E-25E9-42D2-8C69-D9B92D274291}">
      <dgm:prSet/>
      <dgm:spPr/>
      <dgm:t>
        <a:bodyPr/>
        <a:lstStyle/>
        <a:p>
          <a:endParaRPr lang="en-US"/>
        </a:p>
      </dgm:t>
    </dgm:pt>
    <dgm:pt modelId="{3F91EB82-00EA-4FC3-8C12-FE9A24444E45}" type="sibTrans" cxnId="{4478DD3E-25E9-42D2-8C69-D9B92D274291}">
      <dgm:prSet/>
      <dgm:spPr/>
      <dgm:t>
        <a:bodyPr/>
        <a:lstStyle/>
        <a:p>
          <a:endParaRPr lang="en-US"/>
        </a:p>
      </dgm:t>
    </dgm:pt>
    <dgm:pt modelId="{078E73B6-BB03-4C27-B5E6-63643317B437}">
      <dgm:prSet/>
      <dgm:spPr/>
      <dgm:t>
        <a:bodyPr/>
        <a:lstStyle/>
        <a:p>
          <a:r>
            <a:rPr lang="en-US" b="0" i="0" dirty="0"/>
            <a:t>Volunteers hold overnight for safety</a:t>
          </a:r>
          <a:endParaRPr lang="en-US" dirty="0"/>
        </a:p>
      </dgm:t>
    </dgm:pt>
    <dgm:pt modelId="{DD81BEB6-6F39-4A7E-8AB5-6FFE3BFF6119}" type="parTrans" cxnId="{83AC7A90-FF56-4680-A192-8FA5C729F4F5}">
      <dgm:prSet/>
      <dgm:spPr/>
      <dgm:t>
        <a:bodyPr/>
        <a:lstStyle/>
        <a:p>
          <a:endParaRPr lang="en-US"/>
        </a:p>
      </dgm:t>
    </dgm:pt>
    <dgm:pt modelId="{3C81620A-AEFA-4CFB-8A22-0226A1EB6E9C}" type="sibTrans" cxnId="{83AC7A90-FF56-4680-A192-8FA5C729F4F5}">
      <dgm:prSet/>
      <dgm:spPr/>
      <dgm:t>
        <a:bodyPr/>
        <a:lstStyle/>
        <a:p>
          <a:endParaRPr lang="en-US"/>
        </a:p>
      </dgm:t>
    </dgm:pt>
    <dgm:pt modelId="{5520D5A1-A243-4C2E-98B6-C4AE94B21B82}">
      <dgm:prSet/>
      <dgm:spPr/>
      <dgm:t>
        <a:bodyPr/>
        <a:lstStyle/>
        <a:p>
          <a:r>
            <a:rPr lang="en-US" b="0" i="0"/>
            <a:t>Cats are returned to area originally found</a:t>
          </a:r>
          <a:endParaRPr lang="en-US"/>
        </a:p>
      </dgm:t>
    </dgm:pt>
    <dgm:pt modelId="{585FBD31-A14C-4CC2-B2D4-66F669ED3300}" type="parTrans" cxnId="{9F306F5E-ADD3-429D-B745-3D2FADDFABA7}">
      <dgm:prSet/>
      <dgm:spPr/>
      <dgm:t>
        <a:bodyPr/>
        <a:lstStyle/>
        <a:p>
          <a:endParaRPr lang="en-US"/>
        </a:p>
      </dgm:t>
    </dgm:pt>
    <dgm:pt modelId="{A2A59354-7718-4CAA-86C8-0268F97AE106}" type="sibTrans" cxnId="{9F306F5E-ADD3-429D-B745-3D2FADDFABA7}">
      <dgm:prSet/>
      <dgm:spPr/>
      <dgm:t>
        <a:bodyPr/>
        <a:lstStyle/>
        <a:p>
          <a:endParaRPr lang="en-US"/>
        </a:p>
      </dgm:t>
    </dgm:pt>
    <dgm:pt modelId="{7B1E38E0-3FB5-4462-82E3-CF65E3981FB5}" type="pres">
      <dgm:prSet presAssocID="{966B7023-CD8D-4C53-8830-4B8C41C47BD1}" presName="linear" presStyleCnt="0">
        <dgm:presLayoutVars>
          <dgm:animLvl val="lvl"/>
          <dgm:resizeHandles val="exact"/>
        </dgm:presLayoutVars>
      </dgm:prSet>
      <dgm:spPr/>
    </dgm:pt>
    <dgm:pt modelId="{EF0CFE1D-0C55-4B2B-96FD-136D8940AA14}" type="pres">
      <dgm:prSet presAssocID="{157D0DDD-E05E-4739-93F0-334094962A39}" presName="parentText" presStyleLbl="node1" presStyleIdx="0" presStyleCnt="7" custLinFactY="571" custLinFactNeighborX="-803" custLinFactNeighborY="100000">
        <dgm:presLayoutVars>
          <dgm:chMax val="0"/>
          <dgm:bulletEnabled val="1"/>
        </dgm:presLayoutVars>
      </dgm:prSet>
      <dgm:spPr/>
    </dgm:pt>
    <dgm:pt modelId="{4780F723-5B9F-4699-A389-BEA6CC20FD3C}" type="pres">
      <dgm:prSet presAssocID="{608BF437-CB3C-4375-82A6-209EACEF64B0}" presName="spacer" presStyleCnt="0"/>
      <dgm:spPr/>
    </dgm:pt>
    <dgm:pt modelId="{906640ED-1A65-4113-9B04-24552BCC3E0E}" type="pres">
      <dgm:prSet presAssocID="{19F52E44-EFFD-41AE-A4C5-FB513FA00912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DF9FD0D0-A6A6-4018-9EBB-D95A42259888}" type="pres">
      <dgm:prSet presAssocID="{BEC43083-9490-4883-AC53-B876B4F7AD9F}" presName="spacer" presStyleCnt="0"/>
      <dgm:spPr/>
    </dgm:pt>
    <dgm:pt modelId="{2E8F85D3-0359-4AF7-BE3D-608C6B71F008}" type="pres">
      <dgm:prSet presAssocID="{3C7C14A0-D132-45BB-85F2-F54376FAFB25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F1F76156-B1BE-41DA-BFB5-71BB97919847}" type="pres">
      <dgm:prSet presAssocID="{7D52EAA0-DB8C-43F1-8AD2-FC3C7A416E65}" presName="spacer" presStyleCnt="0"/>
      <dgm:spPr/>
    </dgm:pt>
    <dgm:pt modelId="{C7D4453F-1CD5-4FEA-A653-8146444B441A}" type="pres">
      <dgm:prSet presAssocID="{4B1A05EC-8AF6-4627-8C78-392BC9467E6B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A13ECCA6-2DD9-4CF2-9B7F-10F81E79515E}" type="pres">
      <dgm:prSet presAssocID="{0C8DB1F3-7903-4485-BB45-30A617C292D2}" presName="spacer" presStyleCnt="0"/>
      <dgm:spPr/>
    </dgm:pt>
    <dgm:pt modelId="{97CE891D-F77C-4B2D-AF73-65DB14654112}" type="pres">
      <dgm:prSet presAssocID="{5E34F67B-AF9C-48CB-8B65-225E31335353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A35D2ABE-89C9-4F14-8681-A1D28FD7155E}" type="pres">
      <dgm:prSet presAssocID="{3F91EB82-00EA-4FC3-8C12-FE9A24444E45}" presName="spacer" presStyleCnt="0"/>
      <dgm:spPr/>
    </dgm:pt>
    <dgm:pt modelId="{39796F5A-92BA-4114-BEFB-E0B81E705FB8}" type="pres">
      <dgm:prSet presAssocID="{078E73B6-BB03-4C27-B5E6-63643317B437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6CFEA2ED-9F4C-433E-90F4-14AFA0069924}" type="pres">
      <dgm:prSet presAssocID="{3C81620A-AEFA-4CFB-8A22-0226A1EB6E9C}" presName="spacer" presStyleCnt="0"/>
      <dgm:spPr/>
    </dgm:pt>
    <dgm:pt modelId="{20B92900-D78A-4F5A-AA6D-B691E6258D28}" type="pres">
      <dgm:prSet presAssocID="{5520D5A1-A243-4C2E-98B6-C4AE94B21B82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979C0F37-48DB-4C8A-B80C-1A0619B232BB}" srcId="{966B7023-CD8D-4C53-8830-4B8C41C47BD1}" destId="{19F52E44-EFFD-41AE-A4C5-FB513FA00912}" srcOrd="1" destOrd="0" parTransId="{067C6C95-6064-45C8-8CBA-2313B6758E42}" sibTransId="{BEC43083-9490-4883-AC53-B876B4F7AD9F}"/>
    <dgm:cxn modelId="{27FEA53B-732B-427D-8AF0-FC6B3D85B0C0}" type="presOf" srcId="{3C7C14A0-D132-45BB-85F2-F54376FAFB25}" destId="{2E8F85D3-0359-4AF7-BE3D-608C6B71F008}" srcOrd="0" destOrd="0" presId="urn:microsoft.com/office/officeart/2005/8/layout/vList2"/>
    <dgm:cxn modelId="{4478DD3E-25E9-42D2-8C69-D9B92D274291}" srcId="{966B7023-CD8D-4C53-8830-4B8C41C47BD1}" destId="{5E34F67B-AF9C-48CB-8B65-225E31335353}" srcOrd="4" destOrd="0" parTransId="{76CCACCC-BD07-4CBB-B81C-E1983D5D8E41}" sibTransId="{3F91EB82-00EA-4FC3-8C12-FE9A24444E45}"/>
    <dgm:cxn modelId="{9F306F5E-ADD3-429D-B745-3D2FADDFABA7}" srcId="{966B7023-CD8D-4C53-8830-4B8C41C47BD1}" destId="{5520D5A1-A243-4C2E-98B6-C4AE94B21B82}" srcOrd="6" destOrd="0" parTransId="{585FBD31-A14C-4CC2-B2D4-66F669ED3300}" sibTransId="{A2A59354-7718-4CAA-86C8-0268F97AE106}"/>
    <dgm:cxn modelId="{5906394A-859F-48E0-9EA2-5019112FC4CC}" srcId="{966B7023-CD8D-4C53-8830-4B8C41C47BD1}" destId="{157D0DDD-E05E-4739-93F0-334094962A39}" srcOrd="0" destOrd="0" parTransId="{2B54E7B9-1360-43FF-B87E-A5EDB6AB973A}" sibTransId="{608BF437-CB3C-4375-82A6-209EACEF64B0}"/>
    <dgm:cxn modelId="{D8B79251-50FD-42AD-A986-3FB1472718CC}" type="presOf" srcId="{5520D5A1-A243-4C2E-98B6-C4AE94B21B82}" destId="{20B92900-D78A-4F5A-AA6D-B691E6258D28}" srcOrd="0" destOrd="0" presId="urn:microsoft.com/office/officeart/2005/8/layout/vList2"/>
    <dgm:cxn modelId="{B781CD51-4E12-4808-8BE9-EB33409A55FF}" type="presOf" srcId="{966B7023-CD8D-4C53-8830-4B8C41C47BD1}" destId="{7B1E38E0-3FB5-4462-82E3-CF65E3981FB5}" srcOrd="0" destOrd="0" presId="urn:microsoft.com/office/officeart/2005/8/layout/vList2"/>
    <dgm:cxn modelId="{BCB20B54-91C2-479D-BF89-D594D7C4CB51}" type="presOf" srcId="{157D0DDD-E05E-4739-93F0-334094962A39}" destId="{EF0CFE1D-0C55-4B2B-96FD-136D8940AA14}" srcOrd="0" destOrd="0" presId="urn:microsoft.com/office/officeart/2005/8/layout/vList2"/>
    <dgm:cxn modelId="{02D52156-AE23-4416-AF38-F80B08D8361F}" srcId="{966B7023-CD8D-4C53-8830-4B8C41C47BD1}" destId="{4B1A05EC-8AF6-4627-8C78-392BC9467E6B}" srcOrd="3" destOrd="0" parTransId="{613192FD-2218-4FFF-A864-71D9FAB80ABA}" sibTransId="{0C8DB1F3-7903-4485-BB45-30A617C292D2}"/>
    <dgm:cxn modelId="{80A2DC89-B40B-45CC-90FD-0E2B89EF0829}" type="presOf" srcId="{19F52E44-EFFD-41AE-A4C5-FB513FA00912}" destId="{906640ED-1A65-4113-9B04-24552BCC3E0E}" srcOrd="0" destOrd="0" presId="urn:microsoft.com/office/officeart/2005/8/layout/vList2"/>
    <dgm:cxn modelId="{83AC7A90-FF56-4680-A192-8FA5C729F4F5}" srcId="{966B7023-CD8D-4C53-8830-4B8C41C47BD1}" destId="{078E73B6-BB03-4C27-B5E6-63643317B437}" srcOrd="5" destOrd="0" parTransId="{DD81BEB6-6F39-4A7E-8AB5-6FFE3BFF6119}" sibTransId="{3C81620A-AEFA-4CFB-8A22-0226A1EB6E9C}"/>
    <dgm:cxn modelId="{936AB897-7D0E-4AD7-A3A4-3215BCB8FA0B}" type="presOf" srcId="{078E73B6-BB03-4C27-B5E6-63643317B437}" destId="{39796F5A-92BA-4114-BEFB-E0B81E705FB8}" srcOrd="0" destOrd="0" presId="urn:microsoft.com/office/officeart/2005/8/layout/vList2"/>
    <dgm:cxn modelId="{ACD247A9-8F60-4FAC-AEF7-4EA98535340E}" type="presOf" srcId="{4B1A05EC-8AF6-4627-8C78-392BC9467E6B}" destId="{C7D4453F-1CD5-4FEA-A653-8146444B441A}" srcOrd="0" destOrd="0" presId="urn:microsoft.com/office/officeart/2005/8/layout/vList2"/>
    <dgm:cxn modelId="{1891B7A9-6CED-4794-9C5B-EA55B6329745}" type="presOf" srcId="{5E34F67B-AF9C-48CB-8B65-225E31335353}" destId="{97CE891D-F77C-4B2D-AF73-65DB14654112}" srcOrd="0" destOrd="0" presId="urn:microsoft.com/office/officeart/2005/8/layout/vList2"/>
    <dgm:cxn modelId="{74F4E1C0-70B3-46B0-A504-86B9772A16F4}" srcId="{966B7023-CD8D-4C53-8830-4B8C41C47BD1}" destId="{3C7C14A0-D132-45BB-85F2-F54376FAFB25}" srcOrd="2" destOrd="0" parTransId="{15DA1848-6CFD-457A-9AFC-20313A68D25F}" sibTransId="{7D52EAA0-DB8C-43F1-8AD2-FC3C7A416E65}"/>
    <dgm:cxn modelId="{CFC2FBAC-504F-4880-BE07-824B429DF644}" type="presParOf" srcId="{7B1E38E0-3FB5-4462-82E3-CF65E3981FB5}" destId="{EF0CFE1D-0C55-4B2B-96FD-136D8940AA14}" srcOrd="0" destOrd="0" presId="urn:microsoft.com/office/officeart/2005/8/layout/vList2"/>
    <dgm:cxn modelId="{16F5E662-14BC-413B-8811-8420B37B19F3}" type="presParOf" srcId="{7B1E38E0-3FB5-4462-82E3-CF65E3981FB5}" destId="{4780F723-5B9F-4699-A389-BEA6CC20FD3C}" srcOrd="1" destOrd="0" presId="urn:microsoft.com/office/officeart/2005/8/layout/vList2"/>
    <dgm:cxn modelId="{D1D63ED3-ECAC-4C41-831C-D4E93E5C5ED7}" type="presParOf" srcId="{7B1E38E0-3FB5-4462-82E3-CF65E3981FB5}" destId="{906640ED-1A65-4113-9B04-24552BCC3E0E}" srcOrd="2" destOrd="0" presId="urn:microsoft.com/office/officeart/2005/8/layout/vList2"/>
    <dgm:cxn modelId="{809D2FCA-F314-46A3-8E7A-615C5EA66284}" type="presParOf" srcId="{7B1E38E0-3FB5-4462-82E3-CF65E3981FB5}" destId="{DF9FD0D0-A6A6-4018-9EBB-D95A42259888}" srcOrd="3" destOrd="0" presId="urn:microsoft.com/office/officeart/2005/8/layout/vList2"/>
    <dgm:cxn modelId="{154A8911-9DA1-4ACD-AC33-C8AB33646A64}" type="presParOf" srcId="{7B1E38E0-3FB5-4462-82E3-CF65E3981FB5}" destId="{2E8F85D3-0359-4AF7-BE3D-608C6B71F008}" srcOrd="4" destOrd="0" presId="urn:microsoft.com/office/officeart/2005/8/layout/vList2"/>
    <dgm:cxn modelId="{E94249AF-A12A-45A0-B70A-6E150D468FC5}" type="presParOf" srcId="{7B1E38E0-3FB5-4462-82E3-CF65E3981FB5}" destId="{F1F76156-B1BE-41DA-BFB5-71BB97919847}" srcOrd="5" destOrd="0" presId="urn:microsoft.com/office/officeart/2005/8/layout/vList2"/>
    <dgm:cxn modelId="{D348FE4C-EE24-4240-9C91-026B66B89D7B}" type="presParOf" srcId="{7B1E38E0-3FB5-4462-82E3-CF65E3981FB5}" destId="{C7D4453F-1CD5-4FEA-A653-8146444B441A}" srcOrd="6" destOrd="0" presId="urn:microsoft.com/office/officeart/2005/8/layout/vList2"/>
    <dgm:cxn modelId="{25181F09-5E3E-456C-AF02-E6165AA3FEF0}" type="presParOf" srcId="{7B1E38E0-3FB5-4462-82E3-CF65E3981FB5}" destId="{A13ECCA6-2DD9-4CF2-9B7F-10F81E79515E}" srcOrd="7" destOrd="0" presId="urn:microsoft.com/office/officeart/2005/8/layout/vList2"/>
    <dgm:cxn modelId="{BFAA33D1-910E-497E-AC4B-46B613EF5CDE}" type="presParOf" srcId="{7B1E38E0-3FB5-4462-82E3-CF65E3981FB5}" destId="{97CE891D-F77C-4B2D-AF73-65DB14654112}" srcOrd="8" destOrd="0" presId="urn:microsoft.com/office/officeart/2005/8/layout/vList2"/>
    <dgm:cxn modelId="{1E5128EF-4AAC-4D0E-802C-015EE695EFF1}" type="presParOf" srcId="{7B1E38E0-3FB5-4462-82E3-CF65E3981FB5}" destId="{A35D2ABE-89C9-4F14-8681-A1D28FD7155E}" srcOrd="9" destOrd="0" presId="urn:microsoft.com/office/officeart/2005/8/layout/vList2"/>
    <dgm:cxn modelId="{4F883865-6506-4A17-B9C6-8F2DA3F6E560}" type="presParOf" srcId="{7B1E38E0-3FB5-4462-82E3-CF65E3981FB5}" destId="{39796F5A-92BA-4114-BEFB-E0B81E705FB8}" srcOrd="10" destOrd="0" presId="urn:microsoft.com/office/officeart/2005/8/layout/vList2"/>
    <dgm:cxn modelId="{89368366-D448-4CDC-9903-AC4641378E41}" type="presParOf" srcId="{7B1E38E0-3FB5-4462-82E3-CF65E3981FB5}" destId="{6CFEA2ED-9F4C-433E-90F4-14AFA0069924}" srcOrd="11" destOrd="0" presId="urn:microsoft.com/office/officeart/2005/8/layout/vList2"/>
    <dgm:cxn modelId="{458D17F9-B5BA-4F5A-BFF0-4BA7E0203A28}" type="presParOf" srcId="{7B1E38E0-3FB5-4462-82E3-CF65E3981FB5}" destId="{20B92900-D78A-4F5A-AA6D-B691E6258D28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0CFE1D-0C55-4B2B-96FD-136D8940AA14}">
      <dsp:nvSpPr>
        <dsp:cNvPr id="0" name=""/>
        <dsp:cNvSpPr/>
      </dsp:nvSpPr>
      <dsp:spPr>
        <a:xfrm>
          <a:off x="0" y="165632"/>
          <a:ext cx="6391275" cy="6753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/>
            <a:t>Volunteers humanely trap cats in specified colony</a:t>
          </a:r>
          <a:endParaRPr lang="en-US" sz="1700" kern="1200" dirty="0"/>
        </a:p>
      </dsp:txBody>
      <dsp:txXfrm>
        <a:off x="32967" y="198599"/>
        <a:ext cx="6325341" cy="609393"/>
      </dsp:txXfrm>
    </dsp:sp>
    <dsp:sp modelId="{906640ED-1A65-4113-9B04-24552BCC3E0E}">
      <dsp:nvSpPr>
        <dsp:cNvPr id="0" name=""/>
        <dsp:cNvSpPr/>
      </dsp:nvSpPr>
      <dsp:spPr>
        <a:xfrm>
          <a:off x="0" y="837104"/>
          <a:ext cx="6391275" cy="675327"/>
        </a:xfrm>
        <a:prstGeom prst="roundRect">
          <a:avLst/>
        </a:prstGeom>
        <a:solidFill>
          <a:schemeClr val="accent2">
            <a:hueOff val="4454"/>
            <a:satOff val="-12621"/>
            <a:lumOff val="7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/>
            <a:t>On designated date, cats are trapped and held overnight</a:t>
          </a:r>
          <a:endParaRPr lang="en-US" sz="1700" kern="1200" dirty="0"/>
        </a:p>
      </dsp:txBody>
      <dsp:txXfrm>
        <a:off x="32967" y="870071"/>
        <a:ext cx="6325341" cy="609393"/>
      </dsp:txXfrm>
    </dsp:sp>
    <dsp:sp modelId="{2E8F85D3-0359-4AF7-BE3D-608C6B71F008}">
      <dsp:nvSpPr>
        <dsp:cNvPr id="0" name=""/>
        <dsp:cNvSpPr/>
      </dsp:nvSpPr>
      <dsp:spPr>
        <a:xfrm>
          <a:off x="0" y="1561392"/>
          <a:ext cx="6391275" cy="675327"/>
        </a:xfrm>
        <a:prstGeom prst="roundRect">
          <a:avLst/>
        </a:prstGeom>
        <a:solidFill>
          <a:schemeClr val="accent2">
            <a:hueOff val="8908"/>
            <a:satOff val="-25242"/>
            <a:lumOff val="1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 err="1"/>
            <a:t>SpayIL</a:t>
          </a:r>
          <a:r>
            <a:rPr lang="en-US" sz="1700" b="0" i="0" kern="1200" dirty="0"/>
            <a:t> picks up cats next morning for transport</a:t>
          </a:r>
          <a:endParaRPr lang="en-US" sz="1700" kern="1200" dirty="0"/>
        </a:p>
      </dsp:txBody>
      <dsp:txXfrm>
        <a:off x="32967" y="1594359"/>
        <a:ext cx="6325341" cy="609393"/>
      </dsp:txXfrm>
    </dsp:sp>
    <dsp:sp modelId="{C7D4453F-1CD5-4FEA-A653-8146444B441A}">
      <dsp:nvSpPr>
        <dsp:cNvPr id="0" name=""/>
        <dsp:cNvSpPr/>
      </dsp:nvSpPr>
      <dsp:spPr>
        <a:xfrm>
          <a:off x="0" y="2285679"/>
          <a:ext cx="6391275" cy="675327"/>
        </a:xfrm>
        <a:prstGeom prst="roundRect">
          <a:avLst/>
        </a:prstGeom>
        <a:solidFill>
          <a:schemeClr val="accent2">
            <a:hueOff val="13361"/>
            <a:satOff val="-37863"/>
            <a:lumOff val="235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Cats are transported to Lisle facility for spay/neuter, vaccines, flea treatment and ear tipping</a:t>
          </a:r>
          <a:endParaRPr lang="en-US" sz="1700" kern="1200"/>
        </a:p>
      </dsp:txBody>
      <dsp:txXfrm>
        <a:off x="32967" y="2318646"/>
        <a:ext cx="6325341" cy="609393"/>
      </dsp:txXfrm>
    </dsp:sp>
    <dsp:sp modelId="{97CE891D-F77C-4B2D-AF73-65DB14654112}">
      <dsp:nvSpPr>
        <dsp:cNvPr id="0" name=""/>
        <dsp:cNvSpPr/>
      </dsp:nvSpPr>
      <dsp:spPr>
        <a:xfrm>
          <a:off x="0" y="3009967"/>
          <a:ext cx="6391275" cy="675327"/>
        </a:xfrm>
        <a:prstGeom prst="roundRect">
          <a:avLst/>
        </a:prstGeom>
        <a:solidFill>
          <a:schemeClr val="accent2">
            <a:hueOff val="17815"/>
            <a:satOff val="-50484"/>
            <a:lumOff val="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Cats are returned to town the same evening</a:t>
          </a:r>
          <a:endParaRPr lang="en-US" sz="1700" kern="1200"/>
        </a:p>
      </dsp:txBody>
      <dsp:txXfrm>
        <a:off x="32967" y="3042934"/>
        <a:ext cx="6325341" cy="609393"/>
      </dsp:txXfrm>
    </dsp:sp>
    <dsp:sp modelId="{39796F5A-92BA-4114-BEFB-E0B81E705FB8}">
      <dsp:nvSpPr>
        <dsp:cNvPr id="0" name=""/>
        <dsp:cNvSpPr/>
      </dsp:nvSpPr>
      <dsp:spPr>
        <a:xfrm>
          <a:off x="0" y="3734254"/>
          <a:ext cx="6391275" cy="675327"/>
        </a:xfrm>
        <a:prstGeom prst="roundRect">
          <a:avLst/>
        </a:prstGeom>
        <a:solidFill>
          <a:schemeClr val="accent2">
            <a:hueOff val="22269"/>
            <a:satOff val="-63105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/>
            <a:t>Volunteers hold overnight for safety</a:t>
          </a:r>
          <a:endParaRPr lang="en-US" sz="1700" kern="1200" dirty="0"/>
        </a:p>
      </dsp:txBody>
      <dsp:txXfrm>
        <a:off x="32967" y="3767221"/>
        <a:ext cx="6325341" cy="609393"/>
      </dsp:txXfrm>
    </dsp:sp>
    <dsp:sp modelId="{20B92900-D78A-4F5A-AA6D-B691E6258D28}">
      <dsp:nvSpPr>
        <dsp:cNvPr id="0" name=""/>
        <dsp:cNvSpPr/>
      </dsp:nvSpPr>
      <dsp:spPr>
        <a:xfrm>
          <a:off x="0" y="4458542"/>
          <a:ext cx="6391275" cy="675327"/>
        </a:xfrm>
        <a:prstGeom prst="roundRect">
          <a:avLst/>
        </a:prstGeom>
        <a:solidFill>
          <a:schemeClr val="accent2">
            <a:hueOff val="26723"/>
            <a:satOff val="-75726"/>
            <a:lumOff val="470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Cats are returned to area originally found</a:t>
          </a:r>
          <a:endParaRPr lang="en-US" sz="1700" kern="1200"/>
        </a:p>
      </dsp:txBody>
      <dsp:txXfrm>
        <a:off x="32967" y="4491509"/>
        <a:ext cx="6325341" cy="6093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802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78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10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75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24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691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60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588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3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43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0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7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83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09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394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80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444897D-DD19-45FA-8BFE-5F822D7A32D3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4584D41-D046-4969-8C10-5E462132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3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21524-0F2F-41B3-95E9-F95EB4B6AA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TNR Pilot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3C3848-4115-47F3-8A16-80AB627033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Jenny Thompson</a:t>
            </a:r>
          </a:p>
        </p:txBody>
      </p:sp>
    </p:spTree>
    <p:extLst>
      <p:ext uri="{BB962C8B-B14F-4D97-AF65-F5344CB8AC3E}">
        <p14:creationId xmlns:p14="http://schemas.microsoft.com/office/powerpoint/2010/main" val="3785758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A844043-2B05-4A69-98C6-CF0F26946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42000"/>
                  <a:hueMod val="42000"/>
                  <a:satMod val="124000"/>
                  <a:lumMod val="62000"/>
                </a:schemeClr>
                <a:schemeClr val="dk2">
                  <a:tint val="96000"/>
                  <a:satMod val="130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C2AD7F1-D41F-4DC2-8C0D-28429DF703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D1E228D-CA9E-41E4-87C8-21C841EAD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45F3D31F-26BB-46A1-A3D3-A758FF02AF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B15905-1588-4FAB-9558-04F1B2186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Freeform 5">
            <a:extLst>
              <a:ext uri="{FF2B5EF4-FFF2-40B4-BE49-F238E27FC236}">
                <a16:creationId xmlns:a16="http://schemas.microsoft.com/office/drawing/2014/main" id="{C72FA550-997B-4EFC-9E96-6937BDAE2C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A41FDE27-F763-46C3-B111-19C1535BF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AD1D1-4802-4A3B-917F-89C32F098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What is Trap, Neuter, Return?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417D79A-45EF-4C57-ABEB-04910F333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D2CCD5F-1DDB-45BB-BC6A-58DB66D48A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7217177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9175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D0F60-66FE-460C-AEA3-716190DA0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54673-F027-4C9F-B783-4263E7913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$52/cat includes spay/neuter, ear tip and rabies</a:t>
            </a:r>
          </a:p>
          <a:p>
            <a:r>
              <a:rPr lang="en-US" dirty="0"/>
              <a:t>25 cats per transport day</a:t>
            </a:r>
          </a:p>
          <a:p>
            <a:r>
              <a:rPr lang="en-US" dirty="0"/>
              <a:t>$1,300 total cost</a:t>
            </a:r>
          </a:p>
          <a:p>
            <a:r>
              <a:rPr lang="en-US" dirty="0"/>
              <a:t>Pursuing grant opportunities</a:t>
            </a:r>
          </a:p>
          <a:p>
            <a:r>
              <a:rPr lang="en-US" dirty="0"/>
              <a:t>Included $5,000 in FY20 Budget</a:t>
            </a:r>
          </a:p>
        </p:txBody>
      </p:sp>
    </p:spTree>
    <p:extLst>
      <p:ext uri="{BB962C8B-B14F-4D97-AF65-F5344CB8AC3E}">
        <p14:creationId xmlns:p14="http://schemas.microsoft.com/office/powerpoint/2010/main" val="346259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63236-E6CF-42FC-B90D-16DEBF6C5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&amp; Challenges of TNR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53F271B-E922-40C6-A98A-B5134ED47BE9}"/>
              </a:ext>
            </a:extLst>
          </p:cNvPr>
          <p:cNvSpPr txBox="1">
            <a:spLocks/>
          </p:cNvSpPr>
          <p:nvPr/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Minimizes reproduction &amp; overpopulation</a:t>
            </a:r>
          </a:p>
          <a:p>
            <a:r>
              <a:rPr lang="en-US" dirty="0"/>
              <a:t>Minimizes spread of disease</a:t>
            </a:r>
          </a:p>
          <a:p>
            <a:r>
              <a:rPr lang="en-US" dirty="0"/>
              <a:t>Reduces nuisance behaviors: spraying, fighting, etc.</a:t>
            </a:r>
          </a:p>
          <a:p>
            <a:r>
              <a:rPr lang="en-US" dirty="0"/>
              <a:t>Continues natural rodent control</a:t>
            </a:r>
          </a:p>
          <a:p>
            <a:r>
              <a:rPr lang="en-US" dirty="0"/>
              <a:t>Program is costly</a:t>
            </a:r>
          </a:p>
          <a:p>
            <a:r>
              <a:rPr lang="en-US" dirty="0"/>
              <a:t>Must be continued over time for results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97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B0B1C-6DC6-4076-95FA-60697A083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FC0F0-F17C-4B86-A9E8-9FC68F96D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February TNR Day</a:t>
            </a:r>
          </a:p>
          <a:p>
            <a:r>
              <a:rPr lang="en-US" dirty="0"/>
              <a:t>Utilizing local volunteers</a:t>
            </a:r>
          </a:p>
          <a:p>
            <a:r>
              <a:rPr lang="en-US" dirty="0"/>
              <a:t>Beginning of breeding season</a:t>
            </a:r>
          </a:p>
          <a:p>
            <a:r>
              <a:rPr lang="en-US" dirty="0"/>
              <a:t>Possibility of hosting regular dates in the future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82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9B7F34B-B720-4924-989C-4C86F1673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E5A59BB-AC66-4BF0-84DF-A0EAAFA756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6BFC61F-766A-4716-A02F-513C4B414C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0107916-D5E9-45F4-B0C9-8AC42FAAE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6F95F04-B8CE-4796-86C5-B82C595605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133A8C-A2DC-41D0-8631-6C46A24A0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F59A2DE-FCD0-42A5-98E2-C4A80D9B6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12A4EA8-DAC7-4AF6-9FD6-9879C9B75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A5BBACEE-1F79-49C4-A811-8A969A6FC0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859EBD8D-506A-4653-B301-750C47F4A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1ECA4FE-7D2F-4576-B767-3A5F5ABFE9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 useBgFill="1">
          <p:nvSpPr>
            <p:cNvPr id="23" name="Rectangle 22">
              <a:extLst>
                <a:ext uri="{FF2B5EF4-FFF2-40B4-BE49-F238E27FC236}">
                  <a16:creationId xmlns:a16="http://schemas.microsoft.com/office/drawing/2014/main" id="{5969441E-5462-4859-86CD-1737FDE360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596BD4B5-6833-40CC-96FE-EDC675634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FD8B79-0601-4B6F-B003-E9215CE4D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171" y="1169773"/>
            <a:ext cx="8825658" cy="287016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Q&amp;A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81F53E2-F556-42FA-8D24-113839EE1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58249" y="4166888"/>
            <a:ext cx="675502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639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AF3EE2F18B7740A3AF10B065911014" ma:contentTypeVersion="13" ma:contentTypeDescription="Create a new document." ma:contentTypeScope="" ma:versionID="ace99da9774fef04a8a976ab7a5c3767">
  <xsd:schema xmlns:xsd="http://www.w3.org/2001/XMLSchema" xmlns:xs="http://www.w3.org/2001/XMLSchema" xmlns:p="http://schemas.microsoft.com/office/2006/metadata/properties" xmlns:ns1="http://schemas.microsoft.com/sharepoint/v3" xmlns:ns3="d3964eda-8e69-4212-925f-6d8db1821eb3" xmlns:ns4="b0a40447-73f8-4364-8370-eec6d51f7745" targetNamespace="http://schemas.microsoft.com/office/2006/metadata/properties" ma:root="true" ma:fieldsID="17895a4bca744e195a9cd4fe969fedee" ns1:_="" ns3:_="" ns4:_="">
    <xsd:import namespace="http://schemas.microsoft.com/sharepoint/v3"/>
    <xsd:import namespace="d3964eda-8e69-4212-925f-6d8db1821eb3"/>
    <xsd:import namespace="b0a40447-73f8-4364-8370-eec6d51f774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EventHashCode" minOccurs="0"/>
                <xsd:element ref="ns4:MediaServiceGeneration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64eda-8e69-4212-925f-6d8db1821eb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a40447-73f8-4364-8370-eec6d51f7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ABA4F2-87FB-401D-9F71-9EC1AEC8F4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AD96D7-4053-42DF-B8E3-D49C1EC24568}">
  <ds:schemaRefs>
    <ds:schemaRef ds:uri="http://www.w3.org/XML/1998/namespace"/>
    <ds:schemaRef ds:uri="http://schemas.microsoft.com/office/2006/metadata/properties"/>
    <ds:schemaRef ds:uri="http://purl.org/dc/terms/"/>
    <ds:schemaRef ds:uri="http://schemas.microsoft.com/sharepoint/v3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b0a40447-73f8-4364-8370-eec6d51f7745"/>
    <ds:schemaRef ds:uri="d3964eda-8e69-4212-925f-6d8db1821eb3"/>
  </ds:schemaRefs>
</ds:datastoreItem>
</file>

<file path=customXml/itemProps3.xml><?xml version="1.0" encoding="utf-8"?>
<ds:datastoreItem xmlns:ds="http://schemas.openxmlformats.org/officeDocument/2006/customXml" ds:itemID="{37B86B07-7D66-47F1-93EA-183E374C9F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3964eda-8e69-4212-925f-6d8db1821eb3"/>
    <ds:schemaRef ds:uri="b0a40447-73f8-4364-8370-eec6d51f77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168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 Boardroom</vt:lpstr>
      <vt:lpstr>TNR Pilot Program</vt:lpstr>
      <vt:lpstr>What is Trap, Neuter, Return?</vt:lpstr>
      <vt:lpstr>Cost</vt:lpstr>
      <vt:lpstr>Benefits &amp; Challenges of TNR</vt:lpstr>
      <vt:lpstr>Pilot Program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TNR Pilot Program</dc:title>
  <dc:creator>Jennifer Thompson</dc:creator>
  <cp:lastModifiedBy>Sue Messer</cp:lastModifiedBy>
  <cp:revision>2</cp:revision>
  <dcterms:created xsi:type="dcterms:W3CDTF">2020-01-20T18:22:52Z</dcterms:created>
  <dcterms:modified xsi:type="dcterms:W3CDTF">2020-01-21T19:42:29Z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0x010100BBAF3EE2F18B7740A3AF10B065911014</vt:lpwstr>
  </property>
</Properties>
</file>