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5" r:id="rId2"/>
    <p:sldId id="290" r:id="rId3"/>
    <p:sldId id="280" r:id="rId4"/>
    <p:sldId id="284" r:id="rId5"/>
    <p:sldId id="297" r:id="rId6"/>
    <p:sldId id="296" r:id="rId7"/>
    <p:sldId id="258" r:id="rId8"/>
    <p:sldId id="298" r:id="rId9"/>
    <p:sldId id="299" r:id="rId10"/>
    <p:sldId id="28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8B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9216" autoAdjust="0"/>
  </p:normalViewPr>
  <p:slideViewPr>
    <p:cSldViewPr snapToGrid="0">
      <p:cViewPr varScale="1">
        <p:scale>
          <a:sx n="56" d="100"/>
          <a:sy n="56" d="100"/>
        </p:scale>
        <p:origin x="124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8D3973-4CA6-4936-9708-6387F7D7D800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3A532F8-22EE-4C57-B3F3-787B750D16EB}">
      <dgm:prSet/>
      <dgm:spPr/>
      <dgm:t>
        <a:bodyPr/>
        <a:lstStyle/>
        <a:p>
          <a:pPr rtl="0"/>
          <a:r>
            <a:rPr lang="en-US" dirty="0"/>
            <a:t>New Industries found in Industrial User Survey</a:t>
          </a:r>
        </a:p>
      </dgm:t>
    </dgm:pt>
    <dgm:pt modelId="{E8F8C398-8736-4321-BABC-8147D8601865}" type="parTrans" cxnId="{E50EA22D-5712-4BF8-B6F0-CD320456F938}">
      <dgm:prSet/>
      <dgm:spPr/>
      <dgm:t>
        <a:bodyPr/>
        <a:lstStyle/>
        <a:p>
          <a:endParaRPr lang="en-US"/>
        </a:p>
      </dgm:t>
    </dgm:pt>
    <dgm:pt modelId="{4893BBDB-8246-48C4-B8D7-F47BC1B4E2EC}" type="sibTrans" cxnId="{E50EA22D-5712-4BF8-B6F0-CD320456F938}">
      <dgm:prSet/>
      <dgm:spPr/>
      <dgm:t>
        <a:bodyPr/>
        <a:lstStyle/>
        <a:p>
          <a:endParaRPr lang="en-US"/>
        </a:p>
      </dgm:t>
    </dgm:pt>
    <dgm:pt modelId="{47E3E833-FD63-4FB2-8815-2C072B833CBD}">
      <dgm:prSet/>
      <dgm:spPr/>
      <dgm:t>
        <a:bodyPr/>
        <a:lstStyle/>
        <a:p>
          <a:pPr rtl="0"/>
          <a:r>
            <a:rPr lang="en-US" dirty="0"/>
            <a:t>Why to Update your Sewer Use and Pretreatment Ordinance</a:t>
          </a:r>
        </a:p>
      </dgm:t>
    </dgm:pt>
    <dgm:pt modelId="{E2B5B5C3-27BF-4168-9C6F-78526782B2E0}" type="parTrans" cxnId="{44691312-2F0C-4A38-BEED-3DAE3F556E3D}">
      <dgm:prSet/>
      <dgm:spPr/>
      <dgm:t>
        <a:bodyPr/>
        <a:lstStyle/>
        <a:p>
          <a:endParaRPr lang="en-US"/>
        </a:p>
      </dgm:t>
    </dgm:pt>
    <dgm:pt modelId="{916BFF53-5A10-47AB-9FDF-69CAE8056CA5}" type="sibTrans" cxnId="{44691312-2F0C-4A38-BEED-3DAE3F556E3D}">
      <dgm:prSet/>
      <dgm:spPr/>
      <dgm:t>
        <a:bodyPr/>
        <a:lstStyle/>
        <a:p>
          <a:endParaRPr lang="en-US"/>
        </a:p>
      </dgm:t>
    </dgm:pt>
    <dgm:pt modelId="{FA7686EC-5BEA-4B02-9DC2-D82D909FFCB9}">
      <dgm:prSet/>
      <dgm:spPr/>
      <dgm:t>
        <a:bodyPr/>
        <a:lstStyle/>
        <a:p>
          <a:pPr rtl="0"/>
          <a:r>
            <a:rPr lang="en-US" dirty="0"/>
            <a:t>Fats, Oils, and Grease (FOG) Abatement</a:t>
          </a:r>
        </a:p>
      </dgm:t>
    </dgm:pt>
    <dgm:pt modelId="{200971F9-AF18-4102-8F28-DE65433D3D45}" type="parTrans" cxnId="{32C0508E-837A-48B6-980F-A6DA9D2337BF}">
      <dgm:prSet/>
      <dgm:spPr/>
      <dgm:t>
        <a:bodyPr/>
        <a:lstStyle/>
        <a:p>
          <a:endParaRPr lang="en-US"/>
        </a:p>
      </dgm:t>
    </dgm:pt>
    <dgm:pt modelId="{BE21031A-982F-4C4F-9BBA-DF994DDEC8DE}" type="sibTrans" cxnId="{32C0508E-837A-48B6-980F-A6DA9D2337BF}">
      <dgm:prSet/>
      <dgm:spPr/>
      <dgm:t>
        <a:bodyPr/>
        <a:lstStyle/>
        <a:p>
          <a:endParaRPr lang="en-US"/>
        </a:p>
      </dgm:t>
    </dgm:pt>
    <dgm:pt modelId="{6648F4BC-066B-4BB3-BAD6-9E2DF1399DA2}">
      <dgm:prSet/>
      <dgm:spPr/>
      <dgm:t>
        <a:bodyPr/>
        <a:lstStyle/>
        <a:p>
          <a:pPr rtl="0"/>
          <a:r>
            <a:rPr lang="en-US" dirty="0"/>
            <a:t>What is on the Horizon for RMU Pretreatment Program</a:t>
          </a:r>
        </a:p>
      </dgm:t>
    </dgm:pt>
    <dgm:pt modelId="{0048BC3C-364C-4CAA-9144-B667E0252CB9}" type="parTrans" cxnId="{0588F8C1-B7E1-4053-B315-61C64F1EC758}">
      <dgm:prSet/>
      <dgm:spPr/>
      <dgm:t>
        <a:bodyPr/>
        <a:lstStyle/>
        <a:p>
          <a:endParaRPr lang="en-US"/>
        </a:p>
      </dgm:t>
    </dgm:pt>
    <dgm:pt modelId="{E3D9CD6D-C17E-427B-807C-757D34FF3A2D}" type="sibTrans" cxnId="{0588F8C1-B7E1-4053-B315-61C64F1EC758}">
      <dgm:prSet/>
      <dgm:spPr/>
      <dgm:t>
        <a:bodyPr/>
        <a:lstStyle/>
        <a:p>
          <a:endParaRPr lang="en-US"/>
        </a:p>
      </dgm:t>
    </dgm:pt>
    <dgm:pt modelId="{A932F64F-12C5-46BF-B05B-5A647418C2AF}">
      <dgm:prSet/>
      <dgm:spPr/>
      <dgm:t>
        <a:bodyPr/>
        <a:lstStyle/>
        <a:p>
          <a:pPr rtl="0"/>
          <a:r>
            <a:rPr lang="en-US" dirty="0"/>
            <a:t>Purpose of Industrial Pretreatment Program</a:t>
          </a:r>
        </a:p>
      </dgm:t>
    </dgm:pt>
    <dgm:pt modelId="{71EB14C1-C18C-4D3D-8F19-986481C8EEA9}" type="parTrans" cxnId="{94FCBFCC-A215-4155-AB8A-F09E2105F4D3}">
      <dgm:prSet/>
      <dgm:spPr/>
      <dgm:t>
        <a:bodyPr/>
        <a:lstStyle/>
        <a:p>
          <a:endParaRPr lang="en-US"/>
        </a:p>
      </dgm:t>
    </dgm:pt>
    <dgm:pt modelId="{9BBE5F0D-2B58-4701-82DF-4B75FB355FCC}" type="sibTrans" cxnId="{94FCBFCC-A215-4155-AB8A-F09E2105F4D3}">
      <dgm:prSet/>
      <dgm:spPr/>
      <dgm:t>
        <a:bodyPr/>
        <a:lstStyle/>
        <a:p>
          <a:endParaRPr lang="en-US"/>
        </a:p>
      </dgm:t>
    </dgm:pt>
    <dgm:pt modelId="{1147ADB5-F8D6-4CF6-A916-D7B59403CA68}" type="pres">
      <dgm:prSet presAssocID="{9B8D3973-4CA6-4936-9708-6387F7D7D800}" presName="Name0" presStyleCnt="0">
        <dgm:presLayoutVars>
          <dgm:chMax val="7"/>
          <dgm:chPref val="7"/>
          <dgm:dir/>
        </dgm:presLayoutVars>
      </dgm:prSet>
      <dgm:spPr/>
    </dgm:pt>
    <dgm:pt modelId="{4F8A464E-2FD3-4AF1-AF33-D2DBB68046C0}" type="pres">
      <dgm:prSet presAssocID="{9B8D3973-4CA6-4936-9708-6387F7D7D800}" presName="Name1" presStyleCnt="0"/>
      <dgm:spPr/>
    </dgm:pt>
    <dgm:pt modelId="{3A087682-183C-4D63-9294-2336222AA4F2}" type="pres">
      <dgm:prSet presAssocID="{9B8D3973-4CA6-4936-9708-6387F7D7D800}" presName="cycle" presStyleCnt="0"/>
      <dgm:spPr/>
    </dgm:pt>
    <dgm:pt modelId="{AA86157A-747B-4169-8C34-EC9389435B93}" type="pres">
      <dgm:prSet presAssocID="{9B8D3973-4CA6-4936-9708-6387F7D7D800}" presName="srcNode" presStyleLbl="node1" presStyleIdx="0" presStyleCnt="5"/>
      <dgm:spPr/>
    </dgm:pt>
    <dgm:pt modelId="{147EB897-5F76-4ECA-8EB7-F271087FE789}" type="pres">
      <dgm:prSet presAssocID="{9B8D3973-4CA6-4936-9708-6387F7D7D800}" presName="conn" presStyleLbl="parChTrans1D2" presStyleIdx="0" presStyleCnt="1"/>
      <dgm:spPr/>
    </dgm:pt>
    <dgm:pt modelId="{4DAAB1A5-E4A9-4D7D-975A-00ABE84F06EC}" type="pres">
      <dgm:prSet presAssocID="{9B8D3973-4CA6-4936-9708-6387F7D7D800}" presName="extraNode" presStyleLbl="node1" presStyleIdx="0" presStyleCnt="5"/>
      <dgm:spPr/>
    </dgm:pt>
    <dgm:pt modelId="{415412AA-B2C0-4A83-AF1D-256C6962E923}" type="pres">
      <dgm:prSet presAssocID="{9B8D3973-4CA6-4936-9708-6387F7D7D800}" presName="dstNode" presStyleLbl="node1" presStyleIdx="0" presStyleCnt="5"/>
      <dgm:spPr/>
    </dgm:pt>
    <dgm:pt modelId="{99111858-5F79-4E49-93BB-665EA37F85B7}" type="pres">
      <dgm:prSet presAssocID="{A932F64F-12C5-46BF-B05B-5A647418C2AF}" presName="text_1" presStyleLbl="node1" presStyleIdx="0" presStyleCnt="5">
        <dgm:presLayoutVars>
          <dgm:bulletEnabled val="1"/>
        </dgm:presLayoutVars>
      </dgm:prSet>
      <dgm:spPr/>
    </dgm:pt>
    <dgm:pt modelId="{91FD850E-F0DE-4668-8FCF-6CE09855A0F3}" type="pres">
      <dgm:prSet presAssocID="{A932F64F-12C5-46BF-B05B-5A647418C2AF}" presName="accent_1" presStyleCnt="0"/>
      <dgm:spPr/>
    </dgm:pt>
    <dgm:pt modelId="{330AC5BF-B794-4BE9-9EB8-15DBECC146EF}" type="pres">
      <dgm:prSet presAssocID="{A932F64F-12C5-46BF-B05B-5A647418C2AF}" presName="accentRepeatNode" presStyleLbl="solidFgAcc1" presStyleIdx="0" presStyleCnt="5"/>
      <dgm:spPr/>
    </dgm:pt>
    <dgm:pt modelId="{476EAAE5-1013-47F7-A606-E4488684E095}" type="pres">
      <dgm:prSet presAssocID="{C3A532F8-22EE-4C57-B3F3-787B750D16EB}" presName="text_2" presStyleLbl="node1" presStyleIdx="1" presStyleCnt="5">
        <dgm:presLayoutVars>
          <dgm:bulletEnabled val="1"/>
        </dgm:presLayoutVars>
      </dgm:prSet>
      <dgm:spPr/>
    </dgm:pt>
    <dgm:pt modelId="{6A4856BE-DFDF-49D8-9A77-9F0DA605DD0B}" type="pres">
      <dgm:prSet presAssocID="{C3A532F8-22EE-4C57-B3F3-787B750D16EB}" presName="accent_2" presStyleCnt="0"/>
      <dgm:spPr/>
    </dgm:pt>
    <dgm:pt modelId="{9C797581-84CF-4AAA-88E4-2B6585F2BE63}" type="pres">
      <dgm:prSet presAssocID="{C3A532F8-22EE-4C57-B3F3-787B750D16EB}" presName="accentRepeatNode" presStyleLbl="solidFgAcc1" presStyleIdx="1" presStyleCnt="5"/>
      <dgm:spPr/>
    </dgm:pt>
    <dgm:pt modelId="{ACB6E03D-F2A1-4B76-93DB-11FA5A3921BE}" type="pres">
      <dgm:prSet presAssocID="{6648F4BC-066B-4BB3-BAD6-9E2DF1399DA2}" presName="text_3" presStyleLbl="node1" presStyleIdx="2" presStyleCnt="5">
        <dgm:presLayoutVars>
          <dgm:bulletEnabled val="1"/>
        </dgm:presLayoutVars>
      </dgm:prSet>
      <dgm:spPr/>
    </dgm:pt>
    <dgm:pt modelId="{FF116E1A-5146-460C-941C-2DD349EE9927}" type="pres">
      <dgm:prSet presAssocID="{6648F4BC-066B-4BB3-BAD6-9E2DF1399DA2}" presName="accent_3" presStyleCnt="0"/>
      <dgm:spPr/>
    </dgm:pt>
    <dgm:pt modelId="{F3B73CF7-A4AD-473F-9CA3-2B708B3D9CCE}" type="pres">
      <dgm:prSet presAssocID="{6648F4BC-066B-4BB3-BAD6-9E2DF1399DA2}" presName="accentRepeatNode" presStyleLbl="solidFgAcc1" presStyleIdx="2" presStyleCnt="5"/>
      <dgm:spPr/>
    </dgm:pt>
    <dgm:pt modelId="{24FED72C-1171-447C-A58F-17CD237C547B}" type="pres">
      <dgm:prSet presAssocID="{47E3E833-FD63-4FB2-8815-2C072B833CBD}" presName="text_4" presStyleLbl="node1" presStyleIdx="3" presStyleCnt="5">
        <dgm:presLayoutVars>
          <dgm:bulletEnabled val="1"/>
        </dgm:presLayoutVars>
      </dgm:prSet>
      <dgm:spPr/>
    </dgm:pt>
    <dgm:pt modelId="{15A7CD12-7539-4A65-854B-F53EFC4DFAED}" type="pres">
      <dgm:prSet presAssocID="{47E3E833-FD63-4FB2-8815-2C072B833CBD}" presName="accent_4" presStyleCnt="0"/>
      <dgm:spPr/>
    </dgm:pt>
    <dgm:pt modelId="{C78D0691-C882-4AF3-B2BF-44092EB12DBF}" type="pres">
      <dgm:prSet presAssocID="{47E3E833-FD63-4FB2-8815-2C072B833CBD}" presName="accentRepeatNode" presStyleLbl="solidFgAcc1" presStyleIdx="3" presStyleCnt="5"/>
      <dgm:spPr/>
    </dgm:pt>
    <dgm:pt modelId="{7711ACEA-4ECC-448E-B373-E4DCBD5D48E0}" type="pres">
      <dgm:prSet presAssocID="{FA7686EC-5BEA-4B02-9DC2-D82D909FFCB9}" presName="text_5" presStyleLbl="node1" presStyleIdx="4" presStyleCnt="5">
        <dgm:presLayoutVars>
          <dgm:bulletEnabled val="1"/>
        </dgm:presLayoutVars>
      </dgm:prSet>
      <dgm:spPr/>
    </dgm:pt>
    <dgm:pt modelId="{2D77CBC1-318D-436B-ABA9-F5138DDB77D0}" type="pres">
      <dgm:prSet presAssocID="{FA7686EC-5BEA-4B02-9DC2-D82D909FFCB9}" presName="accent_5" presStyleCnt="0"/>
      <dgm:spPr/>
    </dgm:pt>
    <dgm:pt modelId="{F53516AE-64F7-4A58-BC5F-24C9C00F936E}" type="pres">
      <dgm:prSet presAssocID="{FA7686EC-5BEA-4B02-9DC2-D82D909FFCB9}" presName="accentRepeatNode" presStyleLbl="solidFgAcc1" presStyleIdx="4" presStyleCnt="5"/>
      <dgm:spPr/>
    </dgm:pt>
  </dgm:ptLst>
  <dgm:cxnLst>
    <dgm:cxn modelId="{8EC4240F-7564-4DC1-9686-FDEAB5372C09}" type="presOf" srcId="{C3A532F8-22EE-4C57-B3F3-787B750D16EB}" destId="{476EAAE5-1013-47F7-A606-E4488684E095}" srcOrd="0" destOrd="0" presId="urn:microsoft.com/office/officeart/2008/layout/VerticalCurvedList"/>
    <dgm:cxn modelId="{44691312-2F0C-4A38-BEED-3DAE3F556E3D}" srcId="{9B8D3973-4CA6-4936-9708-6387F7D7D800}" destId="{47E3E833-FD63-4FB2-8815-2C072B833CBD}" srcOrd="3" destOrd="0" parTransId="{E2B5B5C3-27BF-4168-9C6F-78526782B2E0}" sibTransId="{916BFF53-5A10-47AB-9FDF-69CAE8056CA5}"/>
    <dgm:cxn modelId="{44E48629-DD03-4C7A-BE9B-4F9B23DC7235}" type="presOf" srcId="{47E3E833-FD63-4FB2-8815-2C072B833CBD}" destId="{24FED72C-1171-447C-A58F-17CD237C547B}" srcOrd="0" destOrd="0" presId="urn:microsoft.com/office/officeart/2008/layout/VerticalCurvedList"/>
    <dgm:cxn modelId="{E50EA22D-5712-4BF8-B6F0-CD320456F938}" srcId="{9B8D3973-4CA6-4936-9708-6387F7D7D800}" destId="{C3A532F8-22EE-4C57-B3F3-787B750D16EB}" srcOrd="1" destOrd="0" parTransId="{E8F8C398-8736-4321-BABC-8147D8601865}" sibTransId="{4893BBDB-8246-48C4-B8D7-F47BC1B4E2EC}"/>
    <dgm:cxn modelId="{005B4D45-66C2-402A-BF7D-FBDE0C739A6E}" type="presOf" srcId="{9BBE5F0D-2B58-4701-82DF-4B75FB355FCC}" destId="{147EB897-5F76-4ECA-8EB7-F271087FE789}" srcOrd="0" destOrd="0" presId="urn:microsoft.com/office/officeart/2008/layout/VerticalCurvedList"/>
    <dgm:cxn modelId="{839DDE7C-FDE3-402B-84A9-826287D13F35}" type="presOf" srcId="{6648F4BC-066B-4BB3-BAD6-9E2DF1399DA2}" destId="{ACB6E03D-F2A1-4B76-93DB-11FA5A3921BE}" srcOrd="0" destOrd="0" presId="urn:microsoft.com/office/officeart/2008/layout/VerticalCurvedList"/>
    <dgm:cxn modelId="{D6589880-22A5-4103-ACD0-D600742962A9}" type="presOf" srcId="{A932F64F-12C5-46BF-B05B-5A647418C2AF}" destId="{99111858-5F79-4E49-93BB-665EA37F85B7}" srcOrd="0" destOrd="0" presId="urn:microsoft.com/office/officeart/2008/layout/VerticalCurvedList"/>
    <dgm:cxn modelId="{32C0508E-837A-48B6-980F-A6DA9D2337BF}" srcId="{9B8D3973-4CA6-4936-9708-6387F7D7D800}" destId="{FA7686EC-5BEA-4B02-9DC2-D82D909FFCB9}" srcOrd="4" destOrd="0" parTransId="{200971F9-AF18-4102-8F28-DE65433D3D45}" sibTransId="{BE21031A-982F-4C4F-9BBA-DF994DDEC8DE}"/>
    <dgm:cxn modelId="{3EA6A596-F00B-414E-8B9C-6CEDE43EBB5B}" type="presOf" srcId="{FA7686EC-5BEA-4B02-9DC2-D82D909FFCB9}" destId="{7711ACEA-4ECC-448E-B373-E4DCBD5D48E0}" srcOrd="0" destOrd="0" presId="urn:microsoft.com/office/officeart/2008/layout/VerticalCurvedList"/>
    <dgm:cxn modelId="{0588F8C1-B7E1-4053-B315-61C64F1EC758}" srcId="{9B8D3973-4CA6-4936-9708-6387F7D7D800}" destId="{6648F4BC-066B-4BB3-BAD6-9E2DF1399DA2}" srcOrd="2" destOrd="0" parTransId="{0048BC3C-364C-4CAA-9144-B667E0252CB9}" sibTransId="{E3D9CD6D-C17E-427B-807C-757D34FF3A2D}"/>
    <dgm:cxn modelId="{94FCBFCC-A215-4155-AB8A-F09E2105F4D3}" srcId="{9B8D3973-4CA6-4936-9708-6387F7D7D800}" destId="{A932F64F-12C5-46BF-B05B-5A647418C2AF}" srcOrd="0" destOrd="0" parTransId="{71EB14C1-C18C-4D3D-8F19-986481C8EEA9}" sibTransId="{9BBE5F0D-2B58-4701-82DF-4B75FB355FCC}"/>
    <dgm:cxn modelId="{E7E66CD6-5CBF-4186-B59E-796B46E76B3A}" type="presOf" srcId="{9B8D3973-4CA6-4936-9708-6387F7D7D800}" destId="{1147ADB5-F8D6-4CF6-A916-D7B59403CA68}" srcOrd="0" destOrd="0" presId="urn:microsoft.com/office/officeart/2008/layout/VerticalCurvedList"/>
    <dgm:cxn modelId="{55E4A9A9-2C38-41C3-AC21-C13543F88A89}" type="presParOf" srcId="{1147ADB5-F8D6-4CF6-A916-D7B59403CA68}" destId="{4F8A464E-2FD3-4AF1-AF33-D2DBB68046C0}" srcOrd="0" destOrd="0" presId="urn:microsoft.com/office/officeart/2008/layout/VerticalCurvedList"/>
    <dgm:cxn modelId="{37E2B5A5-E458-41EC-B47F-B58DA1887E70}" type="presParOf" srcId="{4F8A464E-2FD3-4AF1-AF33-D2DBB68046C0}" destId="{3A087682-183C-4D63-9294-2336222AA4F2}" srcOrd="0" destOrd="0" presId="urn:microsoft.com/office/officeart/2008/layout/VerticalCurvedList"/>
    <dgm:cxn modelId="{DEC0FA2D-FC6B-4381-9018-217485E74B15}" type="presParOf" srcId="{3A087682-183C-4D63-9294-2336222AA4F2}" destId="{AA86157A-747B-4169-8C34-EC9389435B93}" srcOrd="0" destOrd="0" presId="urn:microsoft.com/office/officeart/2008/layout/VerticalCurvedList"/>
    <dgm:cxn modelId="{4945FE6D-4B6F-448D-AA5A-3AE420ED5A95}" type="presParOf" srcId="{3A087682-183C-4D63-9294-2336222AA4F2}" destId="{147EB897-5F76-4ECA-8EB7-F271087FE789}" srcOrd="1" destOrd="0" presId="urn:microsoft.com/office/officeart/2008/layout/VerticalCurvedList"/>
    <dgm:cxn modelId="{B77A939F-2AFB-4003-9400-A49DBD87EE1D}" type="presParOf" srcId="{3A087682-183C-4D63-9294-2336222AA4F2}" destId="{4DAAB1A5-E4A9-4D7D-975A-00ABE84F06EC}" srcOrd="2" destOrd="0" presId="urn:microsoft.com/office/officeart/2008/layout/VerticalCurvedList"/>
    <dgm:cxn modelId="{149A4DD3-5164-43D5-8131-2E2D271A10ED}" type="presParOf" srcId="{3A087682-183C-4D63-9294-2336222AA4F2}" destId="{415412AA-B2C0-4A83-AF1D-256C6962E923}" srcOrd="3" destOrd="0" presId="urn:microsoft.com/office/officeart/2008/layout/VerticalCurvedList"/>
    <dgm:cxn modelId="{4F717049-2C26-416E-B8BA-09FE8889A82E}" type="presParOf" srcId="{4F8A464E-2FD3-4AF1-AF33-D2DBB68046C0}" destId="{99111858-5F79-4E49-93BB-665EA37F85B7}" srcOrd="1" destOrd="0" presId="urn:microsoft.com/office/officeart/2008/layout/VerticalCurvedList"/>
    <dgm:cxn modelId="{72FE7DDF-31DB-4120-A379-2B663CBF93E6}" type="presParOf" srcId="{4F8A464E-2FD3-4AF1-AF33-D2DBB68046C0}" destId="{91FD850E-F0DE-4668-8FCF-6CE09855A0F3}" srcOrd="2" destOrd="0" presId="urn:microsoft.com/office/officeart/2008/layout/VerticalCurvedList"/>
    <dgm:cxn modelId="{A95D2DFA-9A96-4B24-B201-BD8B58C7A81E}" type="presParOf" srcId="{91FD850E-F0DE-4668-8FCF-6CE09855A0F3}" destId="{330AC5BF-B794-4BE9-9EB8-15DBECC146EF}" srcOrd="0" destOrd="0" presId="urn:microsoft.com/office/officeart/2008/layout/VerticalCurvedList"/>
    <dgm:cxn modelId="{1F412143-BADF-4C57-AEA0-ED9658BB67C1}" type="presParOf" srcId="{4F8A464E-2FD3-4AF1-AF33-D2DBB68046C0}" destId="{476EAAE5-1013-47F7-A606-E4488684E095}" srcOrd="3" destOrd="0" presId="urn:microsoft.com/office/officeart/2008/layout/VerticalCurvedList"/>
    <dgm:cxn modelId="{28C7BFD2-4C83-4B2B-90C5-D564AC6FCFA5}" type="presParOf" srcId="{4F8A464E-2FD3-4AF1-AF33-D2DBB68046C0}" destId="{6A4856BE-DFDF-49D8-9A77-9F0DA605DD0B}" srcOrd="4" destOrd="0" presId="urn:microsoft.com/office/officeart/2008/layout/VerticalCurvedList"/>
    <dgm:cxn modelId="{93769241-7FC4-4C57-8C3F-6909A0D292FE}" type="presParOf" srcId="{6A4856BE-DFDF-49D8-9A77-9F0DA605DD0B}" destId="{9C797581-84CF-4AAA-88E4-2B6585F2BE63}" srcOrd="0" destOrd="0" presId="urn:microsoft.com/office/officeart/2008/layout/VerticalCurvedList"/>
    <dgm:cxn modelId="{A8D6C821-268E-493F-9766-485B450F3161}" type="presParOf" srcId="{4F8A464E-2FD3-4AF1-AF33-D2DBB68046C0}" destId="{ACB6E03D-F2A1-4B76-93DB-11FA5A3921BE}" srcOrd="5" destOrd="0" presId="urn:microsoft.com/office/officeart/2008/layout/VerticalCurvedList"/>
    <dgm:cxn modelId="{FD09B4E4-BD61-4557-915F-3496F70E53D9}" type="presParOf" srcId="{4F8A464E-2FD3-4AF1-AF33-D2DBB68046C0}" destId="{FF116E1A-5146-460C-941C-2DD349EE9927}" srcOrd="6" destOrd="0" presId="urn:microsoft.com/office/officeart/2008/layout/VerticalCurvedList"/>
    <dgm:cxn modelId="{8B30768C-4F77-4C74-B476-03F9352B9FBF}" type="presParOf" srcId="{FF116E1A-5146-460C-941C-2DD349EE9927}" destId="{F3B73CF7-A4AD-473F-9CA3-2B708B3D9CCE}" srcOrd="0" destOrd="0" presId="urn:microsoft.com/office/officeart/2008/layout/VerticalCurvedList"/>
    <dgm:cxn modelId="{54F2211F-EC9D-45C2-9FC0-BDADCDC66B3D}" type="presParOf" srcId="{4F8A464E-2FD3-4AF1-AF33-D2DBB68046C0}" destId="{24FED72C-1171-447C-A58F-17CD237C547B}" srcOrd="7" destOrd="0" presId="urn:microsoft.com/office/officeart/2008/layout/VerticalCurvedList"/>
    <dgm:cxn modelId="{DAB0359F-6BA2-441F-ADDC-B85E4EB83667}" type="presParOf" srcId="{4F8A464E-2FD3-4AF1-AF33-D2DBB68046C0}" destId="{15A7CD12-7539-4A65-854B-F53EFC4DFAED}" srcOrd="8" destOrd="0" presId="urn:microsoft.com/office/officeart/2008/layout/VerticalCurvedList"/>
    <dgm:cxn modelId="{64021226-686E-44D0-841A-22B6F8250185}" type="presParOf" srcId="{15A7CD12-7539-4A65-854B-F53EFC4DFAED}" destId="{C78D0691-C882-4AF3-B2BF-44092EB12DBF}" srcOrd="0" destOrd="0" presId="urn:microsoft.com/office/officeart/2008/layout/VerticalCurvedList"/>
    <dgm:cxn modelId="{BF004147-1C49-4966-9EB0-5A5D9F8B811C}" type="presParOf" srcId="{4F8A464E-2FD3-4AF1-AF33-D2DBB68046C0}" destId="{7711ACEA-4ECC-448E-B373-E4DCBD5D48E0}" srcOrd="9" destOrd="0" presId="urn:microsoft.com/office/officeart/2008/layout/VerticalCurvedList"/>
    <dgm:cxn modelId="{104A5B29-67E6-4161-AB9D-E9842D7A9046}" type="presParOf" srcId="{4F8A464E-2FD3-4AF1-AF33-D2DBB68046C0}" destId="{2D77CBC1-318D-436B-ABA9-F5138DDB77D0}" srcOrd="10" destOrd="0" presId="urn:microsoft.com/office/officeart/2008/layout/VerticalCurvedList"/>
    <dgm:cxn modelId="{91DC2509-C9C0-4AEC-830D-B1E32E43606A}" type="presParOf" srcId="{2D77CBC1-318D-436B-ABA9-F5138DDB77D0}" destId="{F53516AE-64F7-4A58-BC5F-24C9C00F936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0AED70-570C-4691-BDFC-E9A41F6F18B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E4B336A-801A-4D49-8102-33A7752636C0}">
      <dgm:prSet/>
      <dgm:spPr/>
      <dgm:t>
        <a:bodyPr/>
        <a:lstStyle/>
        <a:p>
          <a:pPr rtl="0"/>
          <a:r>
            <a:rPr lang="en-US" dirty="0"/>
            <a:t>16,000+ POTWs in the US*</a:t>
          </a:r>
        </a:p>
      </dgm:t>
    </dgm:pt>
    <dgm:pt modelId="{8EEB4B12-8CF4-44C7-8E85-FB7B2CDDF71F}" type="parTrans" cxnId="{AEFC8E38-66B4-4805-90CF-BD26E24B30F5}">
      <dgm:prSet/>
      <dgm:spPr/>
      <dgm:t>
        <a:bodyPr/>
        <a:lstStyle/>
        <a:p>
          <a:endParaRPr lang="en-US"/>
        </a:p>
      </dgm:t>
    </dgm:pt>
    <dgm:pt modelId="{B10957FB-15C0-4BC9-8F93-492E464C8778}" type="sibTrans" cxnId="{AEFC8E38-66B4-4805-90CF-BD26E24B30F5}">
      <dgm:prSet/>
      <dgm:spPr/>
      <dgm:t>
        <a:bodyPr/>
        <a:lstStyle/>
        <a:p>
          <a:endParaRPr lang="en-US"/>
        </a:p>
      </dgm:t>
    </dgm:pt>
    <dgm:pt modelId="{59DDEA18-1B1C-49D8-B762-3C919C20B7C1}">
      <dgm:prSet/>
      <dgm:spPr/>
      <dgm:t>
        <a:bodyPr/>
        <a:lstStyle/>
        <a:p>
          <a:pPr rtl="0"/>
          <a:r>
            <a:rPr lang="en-US" dirty="0"/>
            <a:t>Treating 32 Billion GPD of wastewater*</a:t>
          </a:r>
        </a:p>
      </dgm:t>
    </dgm:pt>
    <dgm:pt modelId="{0768B99D-4F0D-48FE-8A28-C47DDE048BDD}" type="parTrans" cxnId="{FD011481-8DDC-4458-A341-9510B6429C29}">
      <dgm:prSet/>
      <dgm:spPr/>
      <dgm:t>
        <a:bodyPr/>
        <a:lstStyle/>
        <a:p>
          <a:endParaRPr lang="en-US"/>
        </a:p>
      </dgm:t>
    </dgm:pt>
    <dgm:pt modelId="{B67BB88B-0793-4019-A6EE-CA1ECB7CFFEA}" type="sibTrans" cxnId="{FD011481-8DDC-4458-A341-9510B6429C29}">
      <dgm:prSet/>
      <dgm:spPr/>
      <dgm:t>
        <a:bodyPr/>
        <a:lstStyle/>
        <a:p>
          <a:endParaRPr lang="en-US"/>
        </a:p>
      </dgm:t>
    </dgm:pt>
    <dgm:pt modelId="{DAEAF42A-A2DD-41AD-93AA-4B033FF3F7AC}">
      <dgm:prSet/>
      <dgm:spPr/>
      <dgm:t>
        <a:bodyPr/>
        <a:lstStyle/>
        <a:p>
          <a:pPr rtl="0"/>
          <a:r>
            <a:rPr lang="en-US" dirty="0"/>
            <a:t>~1,600 POTWs with approved PT Programs</a:t>
          </a:r>
        </a:p>
      </dgm:t>
    </dgm:pt>
    <dgm:pt modelId="{AAE5DDCE-F97D-4DA1-9B8F-880BFE744172}" type="parTrans" cxnId="{65F6A14C-CBD2-464A-8610-ED94C58AFFFA}">
      <dgm:prSet/>
      <dgm:spPr/>
      <dgm:t>
        <a:bodyPr/>
        <a:lstStyle/>
        <a:p>
          <a:endParaRPr lang="en-US"/>
        </a:p>
      </dgm:t>
    </dgm:pt>
    <dgm:pt modelId="{321128C3-5558-4325-B4BE-5843B7822328}" type="sibTrans" cxnId="{65F6A14C-CBD2-464A-8610-ED94C58AFFFA}">
      <dgm:prSet/>
      <dgm:spPr/>
      <dgm:t>
        <a:bodyPr/>
        <a:lstStyle/>
        <a:p>
          <a:endParaRPr lang="en-US"/>
        </a:p>
      </dgm:t>
    </dgm:pt>
    <dgm:pt modelId="{29F03719-EA80-4A58-8622-F7EC9BBAC38E}">
      <dgm:prSet/>
      <dgm:spPr/>
      <dgm:t>
        <a:bodyPr/>
        <a:lstStyle/>
        <a:p>
          <a:pPr rtl="0"/>
          <a:r>
            <a:rPr lang="en-US" dirty="0"/>
            <a:t>~60,000 Significant Industrial Users (SIU) discharging to those POTW (2012)</a:t>
          </a:r>
        </a:p>
      </dgm:t>
    </dgm:pt>
    <dgm:pt modelId="{7A3C2ED2-5619-4561-86E6-A398C8698CEB}" type="parTrans" cxnId="{8EA017C2-46E9-4064-9200-B9E7A3D0FF83}">
      <dgm:prSet/>
      <dgm:spPr/>
      <dgm:t>
        <a:bodyPr/>
        <a:lstStyle/>
        <a:p>
          <a:endParaRPr lang="en-US"/>
        </a:p>
      </dgm:t>
    </dgm:pt>
    <dgm:pt modelId="{7938B15F-865C-4475-95C1-862AEF7871B9}" type="sibTrans" cxnId="{8EA017C2-46E9-4064-9200-B9E7A3D0FF83}">
      <dgm:prSet/>
      <dgm:spPr/>
      <dgm:t>
        <a:bodyPr/>
        <a:lstStyle/>
        <a:p>
          <a:endParaRPr lang="en-US"/>
        </a:p>
      </dgm:t>
    </dgm:pt>
    <dgm:pt modelId="{926CD5DF-66F1-465C-860E-7BE0AFD6B6C5}" type="pres">
      <dgm:prSet presAssocID="{E80AED70-570C-4691-BDFC-E9A41F6F18B3}" presName="linear" presStyleCnt="0">
        <dgm:presLayoutVars>
          <dgm:animLvl val="lvl"/>
          <dgm:resizeHandles val="exact"/>
        </dgm:presLayoutVars>
      </dgm:prSet>
      <dgm:spPr/>
    </dgm:pt>
    <dgm:pt modelId="{0BB0A22B-8F9F-44EE-8B09-AA950E05A7A2}" type="pres">
      <dgm:prSet presAssocID="{BE4B336A-801A-4D49-8102-33A7752636C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2A0F566F-EFE8-4A51-888C-3D09734066EC}" type="pres">
      <dgm:prSet presAssocID="{B10957FB-15C0-4BC9-8F93-492E464C8778}" presName="spacer" presStyleCnt="0"/>
      <dgm:spPr/>
    </dgm:pt>
    <dgm:pt modelId="{02605C3D-58D5-4731-BD8E-FAAF52F88F40}" type="pres">
      <dgm:prSet presAssocID="{59DDEA18-1B1C-49D8-B762-3C919C20B7C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43826D3-8555-4B5A-A798-95C40CDC4565}" type="pres">
      <dgm:prSet presAssocID="{B67BB88B-0793-4019-A6EE-CA1ECB7CFFEA}" presName="spacer" presStyleCnt="0"/>
      <dgm:spPr/>
    </dgm:pt>
    <dgm:pt modelId="{DFE33436-956B-49FB-8EFD-6EA7ABF6544D}" type="pres">
      <dgm:prSet presAssocID="{DAEAF42A-A2DD-41AD-93AA-4B033FF3F7A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E56CE97-CAA6-4B66-AAA2-057E64A4F0E1}" type="pres">
      <dgm:prSet presAssocID="{321128C3-5558-4325-B4BE-5843B7822328}" presName="spacer" presStyleCnt="0"/>
      <dgm:spPr/>
    </dgm:pt>
    <dgm:pt modelId="{1F015FDF-BD60-4834-A95A-662B329B6AF3}" type="pres">
      <dgm:prSet presAssocID="{29F03719-EA80-4A58-8622-F7EC9BBAC38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14DC10A-02AB-47E6-960B-FBA4C0342EFA}" type="presOf" srcId="{29F03719-EA80-4A58-8622-F7EC9BBAC38E}" destId="{1F015FDF-BD60-4834-A95A-662B329B6AF3}" srcOrd="0" destOrd="0" presId="urn:microsoft.com/office/officeart/2005/8/layout/vList2"/>
    <dgm:cxn modelId="{AEFC8E38-66B4-4805-90CF-BD26E24B30F5}" srcId="{E80AED70-570C-4691-BDFC-E9A41F6F18B3}" destId="{BE4B336A-801A-4D49-8102-33A7752636C0}" srcOrd="0" destOrd="0" parTransId="{8EEB4B12-8CF4-44C7-8E85-FB7B2CDDF71F}" sibTransId="{B10957FB-15C0-4BC9-8F93-492E464C8778}"/>
    <dgm:cxn modelId="{BC049347-D199-4B8E-869D-6DAF858038B0}" type="presOf" srcId="{BE4B336A-801A-4D49-8102-33A7752636C0}" destId="{0BB0A22B-8F9F-44EE-8B09-AA950E05A7A2}" srcOrd="0" destOrd="0" presId="urn:microsoft.com/office/officeart/2005/8/layout/vList2"/>
    <dgm:cxn modelId="{65F6A14C-CBD2-464A-8610-ED94C58AFFFA}" srcId="{E80AED70-570C-4691-BDFC-E9A41F6F18B3}" destId="{DAEAF42A-A2DD-41AD-93AA-4B033FF3F7AC}" srcOrd="2" destOrd="0" parTransId="{AAE5DDCE-F97D-4DA1-9B8F-880BFE744172}" sibTransId="{321128C3-5558-4325-B4BE-5843B7822328}"/>
    <dgm:cxn modelId="{FF909654-8BC6-4392-A880-EDB46C280051}" type="presOf" srcId="{59DDEA18-1B1C-49D8-B762-3C919C20B7C1}" destId="{02605C3D-58D5-4731-BD8E-FAAF52F88F40}" srcOrd="0" destOrd="0" presId="urn:microsoft.com/office/officeart/2005/8/layout/vList2"/>
    <dgm:cxn modelId="{FD011481-8DDC-4458-A341-9510B6429C29}" srcId="{E80AED70-570C-4691-BDFC-E9A41F6F18B3}" destId="{59DDEA18-1B1C-49D8-B762-3C919C20B7C1}" srcOrd="1" destOrd="0" parTransId="{0768B99D-4F0D-48FE-8A28-C47DDE048BDD}" sibTransId="{B67BB88B-0793-4019-A6EE-CA1ECB7CFFEA}"/>
    <dgm:cxn modelId="{73F8A196-B416-42FD-810D-8DA275385E26}" type="presOf" srcId="{E80AED70-570C-4691-BDFC-E9A41F6F18B3}" destId="{926CD5DF-66F1-465C-860E-7BE0AFD6B6C5}" srcOrd="0" destOrd="0" presId="urn:microsoft.com/office/officeart/2005/8/layout/vList2"/>
    <dgm:cxn modelId="{8EA017C2-46E9-4064-9200-B9E7A3D0FF83}" srcId="{E80AED70-570C-4691-BDFC-E9A41F6F18B3}" destId="{29F03719-EA80-4A58-8622-F7EC9BBAC38E}" srcOrd="3" destOrd="0" parTransId="{7A3C2ED2-5619-4561-86E6-A398C8698CEB}" sibTransId="{7938B15F-865C-4475-95C1-862AEF7871B9}"/>
    <dgm:cxn modelId="{AADABFF9-2379-44E0-8047-B27C113B29C7}" type="presOf" srcId="{DAEAF42A-A2DD-41AD-93AA-4B033FF3F7AC}" destId="{DFE33436-956B-49FB-8EFD-6EA7ABF6544D}" srcOrd="0" destOrd="0" presId="urn:microsoft.com/office/officeart/2005/8/layout/vList2"/>
    <dgm:cxn modelId="{741E20B0-5F25-4C63-9A4F-DD1D03749B3F}" type="presParOf" srcId="{926CD5DF-66F1-465C-860E-7BE0AFD6B6C5}" destId="{0BB0A22B-8F9F-44EE-8B09-AA950E05A7A2}" srcOrd="0" destOrd="0" presId="urn:microsoft.com/office/officeart/2005/8/layout/vList2"/>
    <dgm:cxn modelId="{FD454A08-CBCE-4044-A364-7DF16CDD142C}" type="presParOf" srcId="{926CD5DF-66F1-465C-860E-7BE0AFD6B6C5}" destId="{2A0F566F-EFE8-4A51-888C-3D09734066EC}" srcOrd="1" destOrd="0" presId="urn:microsoft.com/office/officeart/2005/8/layout/vList2"/>
    <dgm:cxn modelId="{206F050A-6BB2-4066-89BD-CF7D3E9B5172}" type="presParOf" srcId="{926CD5DF-66F1-465C-860E-7BE0AFD6B6C5}" destId="{02605C3D-58D5-4731-BD8E-FAAF52F88F40}" srcOrd="2" destOrd="0" presId="urn:microsoft.com/office/officeart/2005/8/layout/vList2"/>
    <dgm:cxn modelId="{A7717FB0-19E2-4131-8242-DEE18E80EA87}" type="presParOf" srcId="{926CD5DF-66F1-465C-860E-7BE0AFD6B6C5}" destId="{D43826D3-8555-4B5A-A798-95C40CDC4565}" srcOrd="3" destOrd="0" presId="urn:microsoft.com/office/officeart/2005/8/layout/vList2"/>
    <dgm:cxn modelId="{B771A7A0-26A9-48E7-8A8B-2BB11F87C9D5}" type="presParOf" srcId="{926CD5DF-66F1-465C-860E-7BE0AFD6B6C5}" destId="{DFE33436-956B-49FB-8EFD-6EA7ABF6544D}" srcOrd="4" destOrd="0" presId="urn:microsoft.com/office/officeart/2005/8/layout/vList2"/>
    <dgm:cxn modelId="{B50C1A7C-83D7-4936-A6A3-BD01A3C3C160}" type="presParOf" srcId="{926CD5DF-66F1-465C-860E-7BE0AFD6B6C5}" destId="{0E56CE97-CAA6-4B66-AAA2-057E64A4F0E1}" srcOrd="5" destOrd="0" presId="urn:microsoft.com/office/officeart/2005/8/layout/vList2"/>
    <dgm:cxn modelId="{C4F3A34A-9C78-4384-BD4C-E8C917FD89A7}" type="presParOf" srcId="{926CD5DF-66F1-465C-860E-7BE0AFD6B6C5}" destId="{1F015FDF-BD60-4834-A95A-662B329B6AF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2BC4C6-5314-42C3-8962-CAABFA69547B}" type="doc">
      <dgm:prSet loTypeId="urn:microsoft.com/office/officeart/2005/8/layout/process2" loCatId="process" qsTypeId="urn:microsoft.com/office/officeart/2005/8/quickstyle/simple5" qsCatId="simple" csTypeId="urn:microsoft.com/office/officeart/2005/8/colors/colorful5" csCatId="colorful" phldr="1"/>
      <dgm:spPr/>
    </dgm:pt>
    <dgm:pt modelId="{304AE539-940D-4468-9A8C-B5430CCBB15F}">
      <dgm:prSet phldrT="[Text]"/>
      <dgm:spPr/>
      <dgm:t>
        <a:bodyPr/>
        <a:lstStyle/>
        <a:p>
          <a:r>
            <a:rPr lang="en-US" dirty="0"/>
            <a:t>CWA</a:t>
          </a:r>
        </a:p>
      </dgm:t>
    </dgm:pt>
    <dgm:pt modelId="{35EDB126-2A7D-4BF7-A8AD-25208B82A8E4}" type="parTrans" cxnId="{29D55B85-8B67-4A0A-B99A-D51A3BA1BD6B}">
      <dgm:prSet/>
      <dgm:spPr/>
      <dgm:t>
        <a:bodyPr/>
        <a:lstStyle/>
        <a:p>
          <a:endParaRPr lang="en-US"/>
        </a:p>
      </dgm:t>
    </dgm:pt>
    <dgm:pt modelId="{6E1AA1AF-A58B-48E3-BB6A-9F66A159432E}" type="sibTrans" cxnId="{29D55B85-8B67-4A0A-B99A-D51A3BA1BD6B}">
      <dgm:prSet/>
      <dgm:spPr/>
      <dgm:t>
        <a:bodyPr/>
        <a:lstStyle/>
        <a:p>
          <a:endParaRPr lang="en-US" dirty="0"/>
        </a:p>
      </dgm:t>
    </dgm:pt>
    <dgm:pt modelId="{600426F4-E46A-4C5F-A0DB-A858FE0C92B2}">
      <dgm:prSet phldrT="[Text]"/>
      <dgm:spPr/>
      <dgm:t>
        <a:bodyPr/>
        <a:lstStyle/>
        <a:p>
          <a:r>
            <a:rPr lang="en-US" dirty="0"/>
            <a:t>NPDES Program</a:t>
          </a:r>
        </a:p>
      </dgm:t>
    </dgm:pt>
    <dgm:pt modelId="{D5452AB8-A7AB-4B04-9271-899DB9B0315F}" type="parTrans" cxnId="{A4DB823A-5679-45E0-87A4-AF3D52C017D0}">
      <dgm:prSet/>
      <dgm:spPr/>
      <dgm:t>
        <a:bodyPr/>
        <a:lstStyle/>
        <a:p>
          <a:endParaRPr lang="en-US"/>
        </a:p>
      </dgm:t>
    </dgm:pt>
    <dgm:pt modelId="{C874489E-DB2A-452E-86F5-08FA75237899}" type="sibTrans" cxnId="{A4DB823A-5679-45E0-87A4-AF3D52C017D0}">
      <dgm:prSet/>
      <dgm:spPr/>
      <dgm:t>
        <a:bodyPr/>
        <a:lstStyle/>
        <a:p>
          <a:endParaRPr lang="en-US" dirty="0"/>
        </a:p>
      </dgm:t>
    </dgm:pt>
    <dgm:pt modelId="{6835C087-120A-4680-8CB7-962BC4BBE358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National PT Program</a:t>
          </a:r>
        </a:p>
      </dgm:t>
    </dgm:pt>
    <dgm:pt modelId="{427335EA-C88D-4679-AF5E-F393BB38A4FE}" type="parTrans" cxnId="{693B6793-0BDA-47F8-99DC-FEA105D910D0}">
      <dgm:prSet/>
      <dgm:spPr/>
      <dgm:t>
        <a:bodyPr/>
        <a:lstStyle/>
        <a:p>
          <a:endParaRPr lang="en-US"/>
        </a:p>
      </dgm:t>
    </dgm:pt>
    <dgm:pt modelId="{8A5B7E13-0A81-4D57-8E8E-CD1208B65831}" type="sibTrans" cxnId="{693B6793-0BDA-47F8-99DC-FEA105D910D0}">
      <dgm:prSet/>
      <dgm:spPr/>
      <dgm:t>
        <a:bodyPr/>
        <a:lstStyle/>
        <a:p>
          <a:endParaRPr lang="en-US"/>
        </a:p>
      </dgm:t>
    </dgm:pt>
    <dgm:pt modelId="{804755E7-178B-4170-967F-74CD459B0375}" type="pres">
      <dgm:prSet presAssocID="{E02BC4C6-5314-42C3-8962-CAABFA69547B}" presName="linearFlow" presStyleCnt="0">
        <dgm:presLayoutVars>
          <dgm:resizeHandles val="exact"/>
        </dgm:presLayoutVars>
      </dgm:prSet>
      <dgm:spPr/>
    </dgm:pt>
    <dgm:pt modelId="{2BBA9287-73C0-40BD-B50E-FED9B64CEC34}" type="pres">
      <dgm:prSet presAssocID="{304AE539-940D-4468-9A8C-B5430CCBB15F}" presName="node" presStyleLbl="node1" presStyleIdx="0" presStyleCnt="3">
        <dgm:presLayoutVars>
          <dgm:bulletEnabled val="1"/>
        </dgm:presLayoutVars>
      </dgm:prSet>
      <dgm:spPr/>
    </dgm:pt>
    <dgm:pt modelId="{480D030D-2A1F-44AB-84A8-0C43588849A3}" type="pres">
      <dgm:prSet presAssocID="{6E1AA1AF-A58B-48E3-BB6A-9F66A159432E}" presName="sibTrans" presStyleLbl="sibTrans2D1" presStyleIdx="0" presStyleCnt="2"/>
      <dgm:spPr/>
    </dgm:pt>
    <dgm:pt modelId="{9DDD2266-B0B6-4972-B24E-93FC69D12751}" type="pres">
      <dgm:prSet presAssocID="{6E1AA1AF-A58B-48E3-BB6A-9F66A159432E}" presName="connectorText" presStyleLbl="sibTrans2D1" presStyleIdx="0" presStyleCnt="2"/>
      <dgm:spPr/>
    </dgm:pt>
    <dgm:pt modelId="{2EBF6660-B367-419D-823C-C1E5DD685CB8}" type="pres">
      <dgm:prSet presAssocID="{600426F4-E46A-4C5F-A0DB-A858FE0C92B2}" presName="node" presStyleLbl="node1" presStyleIdx="1" presStyleCnt="3">
        <dgm:presLayoutVars>
          <dgm:bulletEnabled val="1"/>
        </dgm:presLayoutVars>
      </dgm:prSet>
      <dgm:spPr/>
    </dgm:pt>
    <dgm:pt modelId="{958ABD4C-2A7A-4ABE-9D1E-EA7BBCF7FA55}" type="pres">
      <dgm:prSet presAssocID="{C874489E-DB2A-452E-86F5-08FA75237899}" presName="sibTrans" presStyleLbl="sibTrans2D1" presStyleIdx="1" presStyleCnt="2"/>
      <dgm:spPr/>
    </dgm:pt>
    <dgm:pt modelId="{C85B16C5-A217-40C9-8690-B9ED4FC6B47F}" type="pres">
      <dgm:prSet presAssocID="{C874489E-DB2A-452E-86F5-08FA75237899}" presName="connectorText" presStyleLbl="sibTrans2D1" presStyleIdx="1" presStyleCnt="2"/>
      <dgm:spPr/>
    </dgm:pt>
    <dgm:pt modelId="{29CE1F29-2E09-4196-90A0-D65260DEDC40}" type="pres">
      <dgm:prSet presAssocID="{6835C087-120A-4680-8CB7-962BC4BBE358}" presName="node" presStyleLbl="node1" presStyleIdx="2" presStyleCnt="3">
        <dgm:presLayoutVars>
          <dgm:bulletEnabled val="1"/>
        </dgm:presLayoutVars>
      </dgm:prSet>
      <dgm:spPr/>
    </dgm:pt>
  </dgm:ptLst>
  <dgm:cxnLst>
    <dgm:cxn modelId="{A4DB823A-5679-45E0-87A4-AF3D52C017D0}" srcId="{E02BC4C6-5314-42C3-8962-CAABFA69547B}" destId="{600426F4-E46A-4C5F-A0DB-A858FE0C92B2}" srcOrd="1" destOrd="0" parTransId="{D5452AB8-A7AB-4B04-9271-899DB9B0315F}" sibTransId="{C874489E-DB2A-452E-86F5-08FA75237899}"/>
    <dgm:cxn modelId="{25D6C73D-25FD-4EAE-BBC5-1455BEEC5F68}" type="presOf" srcId="{304AE539-940D-4468-9A8C-B5430CCBB15F}" destId="{2BBA9287-73C0-40BD-B50E-FED9B64CEC34}" srcOrd="0" destOrd="0" presId="urn:microsoft.com/office/officeart/2005/8/layout/process2"/>
    <dgm:cxn modelId="{C3E00564-3058-48F6-8891-883ED6F19878}" type="presOf" srcId="{6E1AA1AF-A58B-48E3-BB6A-9F66A159432E}" destId="{480D030D-2A1F-44AB-84A8-0C43588849A3}" srcOrd="0" destOrd="0" presId="urn:microsoft.com/office/officeart/2005/8/layout/process2"/>
    <dgm:cxn modelId="{4E949284-9D19-46F4-B16F-CAF54E74202B}" type="presOf" srcId="{6E1AA1AF-A58B-48E3-BB6A-9F66A159432E}" destId="{9DDD2266-B0B6-4972-B24E-93FC69D12751}" srcOrd="1" destOrd="0" presId="urn:microsoft.com/office/officeart/2005/8/layout/process2"/>
    <dgm:cxn modelId="{0775AC84-0B52-493C-B6B5-7CD6C3E5A7BF}" type="presOf" srcId="{C874489E-DB2A-452E-86F5-08FA75237899}" destId="{C85B16C5-A217-40C9-8690-B9ED4FC6B47F}" srcOrd="1" destOrd="0" presId="urn:microsoft.com/office/officeart/2005/8/layout/process2"/>
    <dgm:cxn modelId="{29D55B85-8B67-4A0A-B99A-D51A3BA1BD6B}" srcId="{E02BC4C6-5314-42C3-8962-CAABFA69547B}" destId="{304AE539-940D-4468-9A8C-B5430CCBB15F}" srcOrd="0" destOrd="0" parTransId="{35EDB126-2A7D-4BF7-A8AD-25208B82A8E4}" sibTransId="{6E1AA1AF-A58B-48E3-BB6A-9F66A159432E}"/>
    <dgm:cxn modelId="{31484F89-D753-4B89-AFA4-BD6384B87D5C}" type="presOf" srcId="{6835C087-120A-4680-8CB7-962BC4BBE358}" destId="{29CE1F29-2E09-4196-90A0-D65260DEDC40}" srcOrd="0" destOrd="0" presId="urn:microsoft.com/office/officeart/2005/8/layout/process2"/>
    <dgm:cxn modelId="{D9FE8C8A-EEF6-4E38-938F-ADD54E05A93D}" type="presOf" srcId="{600426F4-E46A-4C5F-A0DB-A858FE0C92B2}" destId="{2EBF6660-B367-419D-823C-C1E5DD685CB8}" srcOrd="0" destOrd="0" presId="urn:microsoft.com/office/officeart/2005/8/layout/process2"/>
    <dgm:cxn modelId="{693B6793-0BDA-47F8-99DC-FEA105D910D0}" srcId="{E02BC4C6-5314-42C3-8962-CAABFA69547B}" destId="{6835C087-120A-4680-8CB7-962BC4BBE358}" srcOrd="2" destOrd="0" parTransId="{427335EA-C88D-4679-AF5E-F393BB38A4FE}" sibTransId="{8A5B7E13-0A81-4D57-8E8E-CD1208B65831}"/>
    <dgm:cxn modelId="{DF1620B9-FB37-4DB1-9538-A3C6B90A72E2}" type="presOf" srcId="{C874489E-DB2A-452E-86F5-08FA75237899}" destId="{958ABD4C-2A7A-4ABE-9D1E-EA7BBCF7FA55}" srcOrd="0" destOrd="0" presId="urn:microsoft.com/office/officeart/2005/8/layout/process2"/>
    <dgm:cxn modelId="{2EA860ED-3DA1-4C69-830C-B3D4D6B461DF}" type="presOf" srcId="{E02BC4C6-5314-42C3-8962-CAABFA69547B}" destId="{804755E7-178B-4170-967F-74CD459B0375}" srcOrd="0" destOrd="0" presId="urn:microsoft.com/office/officeart/2005/8/layout/process2"/>
    <dgm:cxn modelId="{9E78AEAF-7E8E-40F6-B13E-A5F577728E99}" type="presParOf" srcId="{804755E7-178B-4170-967F-74CD459B0375}" destId="{2BBA9287-73C0-40BD-B50E-FED9B64CEC34}" srcOrd="0" destOrd="0" presId="urn:microsoft.com/office/officeart/2005/8/layout/process2"/>
    <dgm:cxn modelId="{BB5C65DF-BDC0-4F17-B48D-2928F6107A15}" type="presParOf" srcId="{804755E7-178B-4170-967F-74CD459B0375}" destId="{480D030D-2A1F-44AB-84A8-0C43588849A3}" srcOrd="1" destOrd="0" presId="urn:microsoft.com/office/officeart/2005/8/layout/process2"/>
    <dgm:cxn modelId="{F901F927-84DC-4E2F-95D9-9609DDB73C65}" type="presParOf" srcId="{480D030D-2A1F-44AB-84A8-0C43588849A3}" destId="{9DDD2266-B0B6-4972-B24E-93FC69D12751}" srcOrd="0" destOrd="0" presId="urn:microsoft.com/office/officeart/2005/8/layout/process2"/>
    <dgm:cxn modelId="{49AB6C9F-A04D-4355-B981-8E1A1AFC1192}" type="presParOf" srcId="{804755E7-178B-4170-967F-74CD459B0375}" destId="{2EBF6660-B367-419D-823C-C1E5DD685CB8}" srcOrd="2" destOrd="0" presId="urn:microsoft.com/office/officeart/2005/8/layout/process2"/>
    <dgm:cxn modelId="{CC70214B-FB87-47E9-BB63-45BEF49C0F65}" type="presParOf" srcId="{804755E7-178B-4170-967F-74CD459B0375}" destId="{958ABD4C-2A7A-4ABE-9D1E-EA7BBCF7FA55}" srcOrd="3" destOrd="0" presId="urn:microsoft.com/office/officeart/2005/8/layout/process2"/>
    <dgm:cxn modelId="{E20C19A0-3F62-41AF-A13A-6F2CF7F1FDC5}" type="presParOf" srcId="{958ABD4C-2A7A-4ABE-9D1E-EA7BBCF7FA55}" destId="{C85B16C5-A217-40C9-8690-B9ED4FC6B47F}" srcOrd="0" destOrd="0" presId="urn:microsoft.com/office/officeart/2005/8/layout/process2"/>
    <dgm:cxn modelId="{85037875-B931-4ED9-8512-A4479B3B98B9}" type="presParOf" srcId="{804755E7-178B-4170-967F-74CD459B0375}" destId="{29CE1F29-2E09-4196-90A0-D65260DEDC40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453365-43EA-4B60-93B3-D2FD7C9DF060}" type="doc">
      <dgm:prSet loTypeId="urn:microsoft.com/office/officeart/2005/8/layout/chevron1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5A6882C-0371-429A-A593-3BDDEE7AA270}">
      <dgm:prSet/>
      <dgm:spPr/>
      <dgm:t>
        <a:bodyPr/>
        <a:lstStyle/>
        <a:p>
          <a:pPr rtl="0"/>
          <a:r>
            <a:rPr lang="en-US" b="1" dirty="0"/>
            <a:t>EPA Created 1970</a:t>
          </a:r>
          <a:endParaRPr lang="en-US" dirty="0"/>
        </a:p>
      </dgm:t>
    </dgm:pt>
    <dgm:pt modelId="{BCC948F0-5E43-430B-91BD-FFCD5DBA0576}" type="parTrans" cxnId="{B297D6C5-6080-4450-A035-59F00F2F759F}">
      <dgm:prSet/>
      <dgm:spPr/>
      <dgm:t>
        <a:bodyPr/>
        <a:lstStyle/>
        <a:p>
          <a:endParaRPr lang="en-US"/>
        </a:p>
      </dgm:t>
    </dgm:pt>
    <dgm:pt modelId="{93DE14BC-9F0F-4F59-99C0-333823DA772D}" type="sibTrans" cxnId="{B297D6C5-6080-4450-A035-59F00F2F759F}">
      <dgm:prSet/>
      <dgm:spPr/>
      <dgm:t>
        <a:bodyPr/>
        <a:lstStyle/>
        <a:p>
          <a:endParaRPr lang="en-US"/>
        </a:p>
      </dgm:t>
    </dgm:pt>
    <dgm:pt modelId="{D141ECA9-E064-49C5-B3C3-2929881E4CEE}">
      <dgm:prSet/>
      <dgm:spPr/>
      <dgm:t>
        <a:bodyPr/>
        <a:lstStyle/>
        <a:p>
          <a:pPr algn="ctr" rtl="0"/>
          <a:r>
            <a:rPr lang="en-US" b="1" dirty="0"/>
            <a:t>Clean Water Act  1972</a:t>
          </a:r>
          <a:endParaRPr lang="en-US" dirty="0"/>
        </a:p>
      </dgm:t>
    </dgm:pt>
    <dgm:pt modelId="{60A81F97-3634-47E5-9844-8AA7852AB5AD}" type="parTrans" cxnId="{73DD9827-2B68-44A9-B593-B9CF7D719A8C}">
      <dgm:prSet/>
      <dgm:spPr/>
      <dgm:t>
        <a:bodyPr/>
        <a:lstStyle/>
        <a:p>
          <a:endParaRPr lang="en-US"/>
        </a:p>
      </dgm:t>
    </dgm:pt>
    <dgm:pt modelId="{6CD83737-D3F1-4B05-9B74-1CAF94E3AAEC}" type="sibTrans" cxnId="{73DD9827-2B68-44A9-B593-B9CF7D719A8C}">
      <dgm:prSet/>
      <dgm:spPr/>
      <dgm:t>
        <a:bodyPr/>
        <a:lstStyle/>
        <a:p>
          <a:endParaRPr lang="en-US"/>
        </a:p>
      </dgm:t>
    </dgm:pt>
    <dgm:pt modelId="{1EB6909D-5520-46D0-AF33-5C85D7E8F7C0}">
      <dgm:prSet/>
      <dgm:spPr/>
      <dgm:t>
        <a:bodyPr/>
        <a:lstStyle/>
        <a:p>
          <a:pPr rtl="0"/>
          <a:r>
            <a:rPr lang="en-US" b="1" dirty="0"/>
            <a:t>PT Regs Promulgated 1978</a:t>
          </a:r>
        </a:p>
      </dgm:t>
    </dgm:pt>
    <dgm:pt modelId="{A5A2E11B-4A08-4DBE-A335-A4D9AF4A2C2A}" type="parTrans" cxnId="{5F065F29-5A90-49EA-ACF9-E5ACB843EFFC}">
      <dgm:prSet/>
      <dgm:spPr/>
      <dgm:t>
        <a:bodyPr/>
        <a:lstStyle/>
        <a:p>
          <a:endParaRPr lang="en-US"/>
        </a:p>
      </dgm:t>
    </dgm:pt>
    <dgm:pt modelId="{C2B7199C-F7C7-49A3-BD38-25A4EE5CFA6A}" type="sibTrans" cxnId="{5F065F29-5A90-49EA-ACF9-E5ACB843EFFC}">
      <dgm:prSet/>
      <dgm:spPr/>
      <dgm:t>
        <a:bodyPr/>
        <a:lstStyle/>
        <a:p>
          <a:endParaRPr lang="en-US"/>
        </a:p>
      </dgm:t>
    </dgm:pt>
    <dgm:pt modelId="{0AF8BD54-EDCC-44C8-8139-B020CAE04B9B}" type="pres">
      <dgm:prSet presAssocID="{17453365-43EA-4B60-93B3-D2FD7C9DF060}" presName="Name0" presStyleCnt="0">
        <dgm:presLayoutVars>
          <dgm:dir/>
          <dgm:animLvl val="lvl"/>
          <dgm:resizeHandles val="exact"/>
        </dgm:presLayoutVars>
      </dgm:prSet>
      <dgm:spPr/>
    </dgm:pt>
    <dgm:pt modelId="{A573F984-5461-46F8-A2E8-55A2EAAA167F}" type="pres">
      <dgm:prSet presAssocID="{85A6882C-0371-429A-A593-3BDDEE7AA27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1784606C-4D25-4A5F-8C74-FB3387113097}" type="pres">
      <dgm:prSet presAssocID="{93DE14BC-9F0F-4F59-99C0-333823DA772D}" presName="parTxOnlySpace" presStyleCnt="0"/>
      <dgm:spPr/>
    </dgm:pt>
    <dgm:pt modelId="{62C4C0F6-0878-4657-8C23-FEC46E9A117D}" type="pres">
      <dgm:prSet presAssocID="{D141ECA9-E064-49C5-B3C3-2929881E4CE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A2C123DB-126A-415A-8CA1-A888CFF4DE4C}" type="pres">
      <dgm:prSet presAssocID="{6CD83737-D3F1-4B05-9B74-1CAF94E3AAEC}" presName="parTxOnlySpace" presStyleCnt="0"/>
      <dgm:spPr/>
    </dgm:pt>
    <dgm:pt modelId="{375320F9-13F3-44AF-961E-183B8BE10D14}" type="pres">
      <dgm:prSet presAssocID="{1EB6909D-5520-46D0-AF33-5C85D7E8F7C0}" presName="parTxOnly" presStyleLbl="node1" presStyleIdx="2" presStyleCnt="3" custLinFactNeighborX="31773">
        <dgm:presLayoutVars>
          <dgm:chMax val="0"/>
          <dgm:chPref val="0"/>
          <dgm:bulletEnabled val="1"/>
        </dgm:presLayoutVars>
      </dgm:prSet>
      <dgm:spPr/>
    </dgm:pt>
  </dgm:ptLst>
  <dgm:cxnLst>
    <dgm:cxn modelId="{73DD9827-2B68-44A9-B593-B9CF7D719A8C}" srcId="{17453365-43EA-4B60-93B3-D2FD7C9DF060}" destId="{D141ECA9-E064-49C5-B3C3-2929881E4CEE}" srcOrd="1" destOrd="0" parTransId="{60A81F97-3634-47E5-9844-8AA7852AB5AD}" sibTransId="{6CD83737-D3F1-4B05-9B74-1CAF94E3AAEC}"/>
    <dgm:cxn modelId="{5F065F29-5A90-49EA-ACF9-E5ACB843EFFC}" srcId="{17453365-43EA-4B60-93B3-D2FD7C9DF060}" destId="{1EB6909D-5520-46D0-AF33-5C85D7E8F7C0}" srcOrd="2" destOrd="0" parTransId="{A5A2E11B-4A08-4DBE-A335-A4D9AF4A2C2A}" sibTransId="{C2B7199C-F7C7-49A3-BD38-25A4EE5CFA6A}"/>
    <dgm:cxn modelId="{FCADDB2E-F752-47D5-B9B9-0FE6D4E976D1}" type="presOf" srcId="{17453365-43EA-4B60-93B3-D2FD7C9DF060}" destId="{0AF8BD54-EDCC-44C8-8139-B020CAE04B9B}" srcOrd="0" destOrd="0" presId="urn:microsoft.com/office/officeart/2005/8/layout/chevron1"/>
    <dgm:cxn modelId="{092A1A6F-FCA9-40A5-8062-BC651A7ADE96}" type="presOf" srcId="{1EB6909D-5520-46D0-AF33-5C85D7E8F7C0}" destId="{375320F9-13F3-44AF-961E-183B8BE10D14}" srcOrd="0" destOrd="0" presId="urn:microsoft.com/office/officeart/2005/8/layout/chevron1"/>
    <dgm:cxn modelId="{B297D6C5-6080-4450-A035-59F00F2F759F}" srcId="{17453365-43EA-4B60-93B3-D2FD7C9DF060}" destId="{85A6882C-0371-429A-A593-3BDDEE7AA270}" srcOrd="0" destOrd="0" parTransId="{BCC948F0-5E43-430B-91BD-FFCD5DBA0576}" sibTransId="{93DE14BC-9F0F-4F59-99C0-333823DA772D}"/>
    <dgm:cxn modelId="{79E804E2-6338-445D-BA67-413203DF7DC8}" type="presOf" srcId="{D141ECA9-E064-49C5-B3C3-2929881E4CEE}" destId="{62C4C0F6-0878-4657-8C23-FEC46E9A117D}" srcOrd="0" destOrd="0" presId="urn:microsoft.com/office/officeart/2005/8/layout/chevron1"/>
    <dgm:cxn modelId="{90FBB8EA-E010-456C-BA30-EA4FB6CB6C42}" type="presOf" srcId="{85A6882C-0371-429A-A593-3BDDEE7AA270}" destId="{A573F984-5461-46F8-A2E8-55A2EAAA167F}" srcOrd="0" destOrd="0" presId="urn:microsoft.com/office/officeart/2005/8/layout/chevron1"/>
    <dgm:cxn modelId="{4773FE77-1B7A-4D1A-95DC-E064CE56EFD2}" type="presParOf" srcId="{0AF8BD54-EDCC-44C8-8139-B020CAE04B9B}" destId="{A573F984-5461-46F8-A2E8-55A2EAAA167F}" srcOrd="0" destOrd="0" presId="urn:microsoft.com/office/officeart/2005/8/layout/chevron1"/>
    <dgm:cxn modelId="{959ABB40-9B41-4563-BF9F-02D9FC6CA7F9}" type="presParOf" srcId="{0AF8BD54-EDCC-44C8-8139-B020CAE04B9B}" destId="{1784606C-4D25-4A5F-8C74-FB3387113097}" srcOrd="1" destOrd="0" presId="urn:microsoft.com/office/officeart/2005/8/layout/chevron1"/>
    <dgm:cxn modelId="{5FA92393-0A57-490F-BB72-694072CFDAFE}" type="presParOf" srcId="{0AF8BD54-EDCC-44C8-8139-B020CAE04B9B}" destId="{62C4C0F6-0878-4657-8C23-FEC46E9A117D}" srcOrd="2" destOrd="0" presId="urn:microsoft.com/office/officeart/2005/8/layout/chevron1"/>
    <dgm:cxn modelId="{2672C3E9-C11E-49BC-9641-1D811F901E98}" type="presParOf" srcId="{0AF8BD54-EDCC-44C8-8139-B020CAE04B9B}" destId="{A2C123DB-126A-415A-8CA1-A888CFF4DE4C}" srcOrd="3" destOrd="0" presId="urn:microsoft.com/office/officeart/2005/8/layout/chevron1"/>
    <dgm:cxn modelId="{E121FE0A-CF9D-49AB-A7A5-4DBAD5CFAF28}" type="presParOf" srcId="{0AF8BD54-EDCC-44C8-8139-B020CAE04B9B}" destId="{375320F9-13F3-44AF-961E-183B8BE10D1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80AED70-570C-4691-BDFC-E9A41F6F18B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E4B336A-801A-4D49-8102-33A7752636C0}">
      <dgm:prSet/>
      <dgm:spPr/>
      <dgm:t>
        <a:bodyPr/>
        <a:lstStyle/>
        <a:p>
          <a:pPr rtl="0"/>
          <a:r>
            <a:rPr lang="en-US" b="1" dirty="0">
              <a:solidFill>
                <a:schemeClr val="accent1"/>
              </a:solidFill>
            </a:rPr>
            <a:t>Categorical Industrial User (CIU): </a:t>
          </a:r>
        </a:p>
        <a:p>
          <a:pPr rtl="0"/>
          <a:r>
            <a:rPr lang="en-US" dirty="0"/>
            <a:t>Industries regulated by one or more federal regulations through 40 CFR</a:t>
          </a:r>
        </a:p>
        <a:p>
          <a:pPr rtl="0"/>
          <a:r>
            <a:rPr lang="en-US" dirty="0"/>
            <a:t>	Rochelle has 3 CIUs</a:t>
          </a:r>
        </a:p>
        <a:p>
          <a:pPr rtl="0"/>
          <a:endParaRPr lang="en-US" dirty="0"/>
        </a:p>
      </dgm:t>
    </dgm:pt>
    <dgm:pt modelId="{8EEB4B12-8CF4-44C7-8E85-FB7B2CDDF71F}" type="parTrans" cxnId="{AEFC8E38-66B4-4805-90CF-BD26E24B30F5}">
      <dgm:prSet/>
      <dgm:spPr/>
      <dgm:t>
        <a:bodyPr/>
        <a:lstStyle/>
        <a:p>
          <a:endParaRPr lang="en-US"/>
        </a:p>
      </dgm:t>
    </dgm:pt>
    <dgm:pt modelId="{B10957FB-15C0-4BC9-8F93-492E464C8778}" type="sibTrans" cxnId="{AEFC8E38-66B4-4805-90CF-BD26E24B30F5}">
      <dgm:prSet/>
      <dgm:spPr/>
      <dgm:t>
        <a:bodyPr/>
        <a:lstStyle/>
        <a:p>
          <a:endParaRPr lang="en-US"/>
        </a:p>
      </dgm:t>
    </dgm:pt>
    <dgm:pt modelId="{59DDEA18-1B1C-49D8-B762-3C919C20B7C1}">
      <dgm:prSet/>
      <dgm:spPr/>
      <dgm:t>
        <a:bodyPr/>
        <a:lstStyle/>
        <a:p>
          <a:pPr rtl="0"/>
          <a:r>
            <a:rPr lang="en-US" b="1" dirty="0">
              <a:solidFill>
                <a:schemeClr val="accent1"/>
              </a:solidFill>
            </a:rPr>
            <a:t>Significant Industrial User (SIU): </a:t>
          </a:r>
        </a:p>
        <a:p>
          <a:pPr rtl="0"/>
          <a:r>
            <a:rPr lang="en-US" dirty="0"/>
            <a:t>Discharges or hauls an average of 25,000 gallons per day or more of process wastewater</a:t>
          </a:r>
        </a:p>
        <a:p>
          <a:pPr rtl="0"/>
          <a:r>
            <a:rPr lang="en-US" dirty="0"/>
            <a:t>	Rochelle has 5 SIUs</a:t>
          </a:r>
        </a:p>
      </dgm:t>
    </dgm:pt>
    <dgm:pt modelId="{B67BB88B-0793-4019-A6EE-CA1ECB7CFFEA}" type="sibTrans" cxnId="{FD011481-8DDC-4458-A341-9510B6429C29}">
      <dgm:prSet/>
      <dgm:spPr/>
      <dgm:t>
        <a:bodyPr/>
        <a:lstStyle/>
        <a:p>
          <a:endParaRPr lang="en-US"/>
        </a:p>
      </dgm:t>
    </dgm:pt>
    <dgm:pt modelId="{0768B99D-4F0D-48FE-8A28-C47DDE048BDD}" type="parTrans" cxnId="{FD011481-8DDC-4458-A341-9510B6429C29}">
      <dgm:prSet/>
      <dgm:spPr/>
      <dgm:t>
        <a:bodyPr/>
        <a:lstStyle/>
        <a:p>
          <a:endParaRPr lang="en-US"/>
        </a:p>
      </dgm:t>
    </dgm:pt>
    <dgm:pt modelId="{926CD5DF-66F1-465C-860E-7BE0AFD6B6C5}" type="pres">
      <dgm:prSet presAssocID="{E80AED70-570C-4691-BDFC-E9A41F6F18B3}" presName="linear" presStyleCnt="0">
        <dgm:presLayoutVars>
          <dgm:animLvl val="lvl"/>
          <dgm:resizeHandles val="exact"/>
        </dgm:presLayoutVars>
      </dgm:prSet>
      <dgm:spPr/>
    </dgm:pt>
    <dgm:pt modelId="{0BB0A22B-8F9F-44EE-8B09-AA950E05A7A2}" type="pres">
      <dgm:prSet presAssocID="{BE4B336A-801A-4D49-8102-33A7752636C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A0F566F-EFE8-4A51-888C-3D09734066EC}" type="pres">
      <dgm:prSet presAssocID="{B10957FB-15C0-4BC9-8F93-492E464C8778}" presName="spacer" presStyleCnt="0"/>
      <dgm:spPr/>
    </dgm:pt>
    <dgm:pt modelId="{02605C3D-58D5-4731-BD8E-FAAF52F88F40}" type="pres">
      <dgm:prSet presAssocID="{59DDEA18-1B1C-49D8-B762-3C919C20B7C1}" presName="parentText" presStyleLbl="node1" presStyleIdx="1" presStyleCnt="2" custLinFactNeighborX="-32589" custLinFactNeighborY="79680">
        <dgm:presLayoutVars>
          <dgm:chMax val="0"/>
          <dgm:bulletEnabled val="1"/>
        </dgm:presLayoutVars>
      </dgm:prSet>
      <dgm:spPr/>
    </dgm:pt>
  </dgm:ptLst>
  <dgm:cxnLst>
    <dgm:cxn modelId="{AEFC8E38-66B4-4805-90CF-BD26E24B30F5}" srcId="{E80AED70-570C-4691-BDFC-E9A41F6F18B3}" destId="{BE4B336A-801A-4D49-8102-33A7752636C0}" srcOrd="0" destOrd="0" parTransId="{8EEB4B12-8CF4-44C7-8E85-FB7B2CDDF71F}" sibTransId="{B10957FB-15C0-4BC9-8F93-492E464C8778}"/>
    <dgm:cxn modelId="{BC049347-D199-4B8E-869D-6DAF858038B0}" type="presOf" srcId="{BE4B336A-801A-4D49-8102-33A7752636C0}" destId="{0BB0A22B-8F9F-44EE-8B09-AA950E05A7A2}" srcOrd="0" destOrd="0" presId="urn:microsoft.com/office/officeart/2005/8/layout/vList2"/>
    <dgm:cxn modelId="{FF909654-8BC6-4392-A880-EDB46C280051}" type="presOf" srcId="{59DDEA18-1B1C-49D8-B762-3C919C20B7C1}" destId="{02605C3D-58D5-4731-BD8E-FAAF52F88F40}" srcOrd="0" destOrd="0" presId="urn:microsoft.com/office/officeart/2005/8/layout/vList2"/>
    <dgm:cxn modelId="{FD011481-8DDC-4458-A341-9510B6429C29}" srcId="{E80AED70-570C-4691-BDFC-E9A41F6F18B3}" destId="{59DDEA18-1B1C-49D8-B762-3C919C20B7C1}" srcOrd="1" destOrd="0" parTransId="{0768B99D-4F0D-48FE-8A28-C47DDE048BDD}" sibTransId="{B67BB88B-0793-4019-A6EE-CA1ECB7CFFEA}"/>
    <dgm:cxn modelId="{73F8A196-B416-42FD-810D-8DA275385E26}" type="presOf" srcId="{E80AED70-570C-4691-BDFC-E9A41F6F18B3}" destId="{926CD5DF-66F1-465C-860E-7BE0AFD6B6C5}" srcOrd="0" destOrd="0" presId="urn:microsoft.com/office/officeart/2005/8/layout/vList2"/>
    <dgm:cxn modelId="{741E20B0-5F25-4C63-9A4F-DD1D03749B3F}" type="presParOf" srcId="{926CD5DF-66F1-465C-860E-7BE0AFD6B6C5}" destId="{0BB0A22B-8F9F-44EE-8B09-AA950E05A7A2}" srcOrd="0" destOrd="0" presId="urn:microsoft.com/office/officeart/2005/8/layout/vList2"/>
    <dgm:cxn modelId="{FD454A08-CBCE-4044-A364-7DF16CDD142C}" type="presParOf" srcId="{926CD5DF-66F1-465C-860E-7BE0AFD6B6C5}" destId="{2A0F566F-EFE8-4A51-888C-3D09734066EC}" srcOrd="1" destOrd="0" presId="urn:microsoft.com/office/officeart/2005/8/layout/vList2"/>
    <dgm:cxn modelId="{206F050A-6BB2-4066-89BD-CF7D3E9B5172}" type="presParOf" srcId="{926CD5DF-66F1-465C-860E-7BE0AFD6B6C5}" destId="{02605C3D-58D5-4731-BD8E-FAAF52F88F4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8D3973-4CA6-4936-9708-6387F7D7D800}" type="doc">
      <dgm:prSet loTypeId="urn:microsoft.com/office/officeart/2005/8/layout/vList5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7391939-33F5-4EDE-8968-F58829C3C259}">
      <dgm:prSet/>
      <dgm:spPr/>
      <dgm:t>
        <a:bodyPr/>
        <a:lstStyle/>
        <a:p>
          <a:pPr rtl="0"/>
          <a:r>
            <a:rPr lang="en-US" dirty="0"/>
            <a:t>Uncontrolled Industries</a:t>
          </a:r>
        </a:p>
      </dgm:t>
    </dgm:pt>
    <dgm:pt modelId="{0F8D71F3-2083-4C6F-BA46-A548E93C7782}" type="parTrans" cxnId="{D7A83CC0-CD44-454B-8A49-099C93B53EA1}">
      <dgm:prSet/>
      <dgm:spPr/>
      <dgm:t>
        <a:bodyPr/>
        <a:lstStyle/>
        <a:p>
          <a:endParaRPr lang="en-US"/>
        </a:p>
      </dgm:t>
    </dgm:pt>
    <dgm:pt modelId="{2B525EBA-814D-40E3-A577-135A82D2BB21}" type="sibTrans" cxnId="{D7A83CC0-CD44-454B-8A49-099C93B53EA1}">
      <dgm:prSet/>
      <dgm:spPr/>
      <dgm:t>
        <a:bodyPr/>
        <a:lstStyle/>
        <a:p>
          <a:endParaRPr lang="en-US"/>
        </a:p>
      </dgm:t>
    </dgm:pt>
    <dgm:pt modelId="{E0E20D95-02FB-4791-A320-CC3D3B489063}">
      <dgm:prSet custT="1"/>
      <dgm:spPr/>
      <dgm:t>
        <a:bodyPr/>
        <a:lstStyle/>
        <a:p>
          <a:pPr rtl="0"/>
          <a:r>
            <a:rPr lang="en-US" sz="1600" dirty="0"/>
            <a:t>About 500 “rogue” CIU and SIU in IL alone</a:t>
          </a:r>
        </a:p>
      </dgm:t>
    </dgm:pt>
    <dgm:pt modelId="{17067207-8C0B-4A6C-A423-0EABE94E7A3B}" type="parTrans" cxnId="{FCAB5797-C796-4838-AF79-E2674B04A9DC}">
      <dgm:prSet/>
      <dgm:spPr/>
      <dgm:t>
        <a:bodyPr/>
        <a:lstStyle/>
        <a:p>
          <a:endParaRPr lang="en-US"/>
        </a:p>
      </dgm:t>
    </dgm:pt>
    <dgm:pt modelId="{7187C6AD-FEB6-4539-968F-7DA51C0E6844}" type="sibTrans" cxnId="{FCAB5797-C796-4838-AF79-E2674B04A9DC}">
      <dgm:prSet/>
      <dgm:spPr/>
      <dgm:t>
        <a:bodyPr/>
        <a:lstStyle/>
        <a:p>
          <a:endParaRPr lang="en-US"/>
        </a:p>
      </dgm:t>
    </dgm:pt>
    <dgm:pt modelId="{A943A9C7-ED37-4341-844A-13278AA274B3}">
      <dgm:prSet custT="1"/>
      <dgm:spPr/>
      <dgm:t>
        <a:bodyPr/>
        <a:lstStyle/>
        <a:p>
          <a:pPr rtl="0"/>
          <a:r>
            <a:rPr lang="en-US" sz="1600" dirty="0"/>
            <a:t>Bloomingdale and Woodstock received USEPA mandate to develop a formal program</a:t>
          </a:r>
        </a:p>
      </dgm:t>
    </dgm:pt>
    <dgm:pt modelId="{2330174C-367D-44C3-9253-C75F80DB3833}" type="parTrans" cxnId="{ECE2E9E0-E39F-46DA-8E54-6E29BDE08ADC}">
      <dgm:prSet/>
      <dgm:spPr/>
      <dgm:t>
        <a:bodyPr/>
        <a:lstStyle/>
        <a:p>
          <a:endParaRPr lang="en-US"/>
        </a:p>
      </dgm:t>
    </dgm:pt>
    <dgm:pt modelId="{F89251EE-EB83-4E65-8529-F7A73AD731AD}" type="sibTrans" cxnId="{ECE2E9E0-E39F-46DA-8E54-6E29BDE08ADC}">
      <dgm:prSet/>
      <dgm:spPr/>
      <dgm:t>
        <a:bodyPr/>
        <a:lstStyle/>
        <a:p>
          <a:endParaRPr lang="en-US"/>
        </a:p>
      </dgm:t>
    </dgm:pt>
    <dgm:pt modelId="{0EAE6484-6BFD-4A41-B305-EED4B250D776}">
      <dgm:prSet custT="1"/>
      <dgm:spPr/>
      <dgm:t>
        <a:bodyPr/>
        <a:lstStyle/>
        <a:p>
          <a:pPr rtl="0"/>
          <a:r>
            <a:rPr lang="en-US" sz="1600" b="0" dirty="0"/>
            <a:t>USEPA states ~5,000 CIU and SIU outside of PT Programs in the U.S.</a:t>
          </a:r>
          <a:endParaRPr lang="en-US" sz="1600" dirty="0"/>
        </a:p>
      </dgm:t>
    </dgm:pt>
    <dgm:pt modelId="{47078ACE-2CA4-4E76-BA58-4BFB7F505D29}" type="parTrans" cxnId="{BD473085-B7C3-4BA9-B042-FE594FD6F61E}">
      <dgm:prSet/>
      <dgm:spPr/>
      <dgm:t>
        <a:bodyPr/>
        <a:lstStyle/>
        <a:p>
          <a:endParaRPr lang="en-US"/>
        </a:p>
      </dgm:t>
    </dgm:pt>
    <dgm:pt modelId="{DD998E48-F653-4375-BA0B-E5B1836330BD}" type="sibTrans" cxnId="{BD473085-B7C3-4BA9-B042-FE594FD6F61E}">
      <dgm:prSet/>
      <dgm:spPr/>
      <dgm:t>
        <a:bodyPr/>
        <a:lstStyle/>
        <a:p>
          <a:endParaRPr lang="en-US"/>
        </a:p>
      </dgm:t>
    </dgm:pt>
    <dgm:pt modelId="{5C8BEB48-12DC-4063-9ED4-D45C48DA6365}">
      <dgm:prSet/>
      <dgm:spPr/>
      <dgm:t>
        <a:bodyPr/>
        <a:lstStyle/>
        <a:p>
          <a:pPr rtl="0"/>
          <a:r>
            <a:rPr lang="en-US" dirty="0"/>
            <a:t>Adversely Impacting WWTPs</a:t>
          </a:r>
        </a:p>
      </dgm:t>
    </dgm:pt>
    <dgm:pt modelId="{318670EE-B781-40D7-9C18-01DE1334368C}" type="parTrans" cxnId="{26CFF4E2-2B3C-4113-810A-BF3C09CB5E0E}">
      <dgm:prSet/>
      <dgm:spPr/>
      <dgm:t>
        <a:bodyPr/>
        <a:lstStyle/>
        <a:p>
          <a:endParaRPr lang="en-US"/>
        </a:p>
      </dgm:t>
    </dgm:pt>
    <dgm:pt modelId="{A6720092-AA70-427E-9B3F-47BD8D727A35}" type="sibTrans" cxnId="{26CFF4E2-2B3C-4113-810A-BF3C09CB5E0E}">
      <dgm:prSet/>
      <dgm:spPr/>
      <dgm:t>
        <a:bodyPr/>
        <a:lstStyle/>
        <a:p>
          <a:endParaRPr lang="en-US"/>
        </a:p>
      </dgm:t>
    </dgm:pt>
    <dgm:pt modelId="{77FBBBD6-2D00-44E6-B2C9-542F645E1AA7}">
      <dgm:prSet/>
      <dgm:spPr/>
      <dgm:t>
        <a:bodyPr/>
        <a:lstStyle/>
        <a:p>
          <a:pPr rtl="0"/>
          <a:r>
            <a:rPr lang="en-US" dirty="0"/>
            <a:t>Industries have grown in Rochelle in the last 25 years</a:t>
          </a:r>
        </a:p>
      </dgm:t>
    </dgm:pt>
    <dgm:pt modelId="{A35870CA-C826-44AE-A149-BF37B056AA81}" type="parTrans" cxnId="{7B555CFF-02CB-4888-9B8C-D7BD9E8300B0}">
      <dgm:prSet/>
      <dgm:spPr/>
      <dgm:t>
        <a:bodyPr/>
        <a:lstStyle/>
        <a:p>
          <a:endParaRPr lang="en-US"/>
        </a:p>
      </dgm:t>
    </dgm:pt>
    <dgm:pt modelId="{819F89AE-6379-4020-A96C-A36EA57A3D9C}" type="sibTrans" cxnId="{7B555CFF-02CB-4888-9B8C-D7BD9E8300B0}">
      <dgm:prSet/>
      <dgm:spPr/>
      <dgm:t>
        <a:bodyPr/>
        <a:lstStyle/>
        <a:p>
          <a:endParaRPr lang="en-US"/>
        </a:p>
      </dgm:t>
    </dgm:pt>
    <dgm:pt modelId="{5332F309-F33C-405A-90CA-D6402D85BE12}">
      <dgm:prSet/>
      <dgm:spPr/>
      <dgm:t>
        <a:bodyPr/>
        <a:lstStyle/>
        <a:p>
          <a:pPr rtl="0"/>
          <a:r>
            <a:rPr lang="en-US" dirty="0"/>
            <a:t>When collection system and WWTP is affected, USEPA takes notice</a:t>
          </a:r>
        </a:p>
      </dgm:t>
    </dgm:pt>
    <dgm:pt modelId="{79DFD011-3F1A-4683-8967-3F33FF1D7BA2}" type="parTrans" cxnId="{583A91C0-CD02-46EA-85AC-D13F950E64FD}">
      <dgm:prSet/>
      <dgm:spPr/>
      <dgm:t>
        <a:bodyPr/>
        <a:lstStyle/>
        <a:p>
          <a:endParaRPr lang="en-US"/>
        </a:p>
      </dgm:t>
    </dgm:pt>
    <dgm:pt modelId="{59B484C6-1771-4D24-AE2E-8AE1DDF9540C}" type="sibTrans" cxnId="{583A91C0-CD02-46EA-85AC-D13F950E64FD}">
      <dgm:prSet/>
      <dgm:spPr/>
      <dgm:t>
        <a:bodyPr/>
        <a:lstStyle/>
        <a:p>
          <a:endParaRPr lang="en-US"/>
        </a:p>
      </dgm:t>
    </dgm:pt>
    <dgm:pt modelId="{5EEF28F6-864D-4273-BEF2-3DB8FCDA55D1}">
      <dgm:prSet/>
      <dgm:spPr/>
      <dgm:t>
        <a:bodyPr/>
        <a:lstStyle/>
        <a:p>
          <a:pPr rtl="0"/>
          <a:r>
            <a:rPr lang="en-US" dirty="0"/>
            <a:t>Formal Program Mandate?</a:t>
          </a:r>
        </a:p>
      </dgm:t>
    </dgm:pt>
    <dgm:pt modelId="{8E23EA06-4D47-4BEA-A985-315F02545947}" type="parTrans" cxnId="{DB98C4CC-1411-4F8C-AA70-EFA50BB2557B}">
      <dgm:prSet/>
      <dgm:spPr/>
      <dgm:t>
        <a:bodyPr/>
        <a:lstStyle/>
        <a:p>
          <a:endParaRPr lang="en-US"/>
        </a:p>
      </dgm:t>
    </dgm:pt>
    <dgm:pt modelId="{C412FDEC-4023-4591-A8FA-8D157550F0AB}" type="sibTrans" cxnId="{DB98C4CC-1411-4F8C-AA70-EFA50BB2557B}">
      <dgm:prSet/>
      <dgm:spPr/>
      <dgm:t>
        <a:bodyPr/>
        <a:lstStyle/>
        <a:p>
          <a:endParaRPr lang="en-US"/>
        </a:p>
      </dgm:t>
    </dgm:pt>
    <dgm:pt modelId="{31EF655C-29FB-4A38-B4F3-684ED4A029D2}">
      <dgm:prSet custT="1"/>
      <dgm:spPr/>
      <dgm:t>
        <a:bodyPr/>
        <a:lstStyle/>
        <a:p>
          <a:pPr rtl="0"/>
          <a:r>
            <a:rPr lang="en-US" sz="1600" dirty="0"/>
            <a:t>Good chance Rochelle will get that mandate too</a:t>
          </a:r>
        </a:p>
      </dgm:t>
    </dgm:pt>
    <dgm:pt modelId="{6CB7CC2D-9C18-408A-83EF-A4711075032A}" type="parTrans" cxnId="{C70A80D4-0EE5-4ADD-A433-3F5EB9D6E587}">
      <dgm:prSet/>
      <dgm:spPr/>
      <dgm:t>
        <a:bodyPr/>
        <a:lstStyle/>
        <a:p>
          <a:endParaRPr lang="en-US"/>
        </a:p>
      </dgm:t>
    </dgm:pt>
    <dgm:pt modelId="{FA7D3A14-3EFC-493F-94FC-0BBCB6DB7D67}" type="sibTrans" cxnId="{C70A80D4-0EE5-4ADD-A433-3F5EB9D6E587}">
      <dgm:prSet/>
      <dgm:spPr/>
      <dgm:t>
        <a:bodyPr/>
        <a:lstStyle/>
        <a:p>
          <a:endParaRPr lang="en-US"/>
        </a:p>
      </dgm:t>
    </dgm:pt>
    <dgm:pt modelId="{501AE244-E924-4389-A864-0EC299318A4B}">
      <dgm:prSet/>
      <dgm:spPr/>
      <dgm:t>
        <a:bodyPr/>
        <a:lstStyle/>
        <a:p>
          <a:pPr rtl="0"/>
          <a:r>
            <a:rPr lang="en-US" dirty="0"/>
            <a:t>The potential to adversely impact the WWTP is taken into account</a:t>
          </a:r>
        </a:p>
      </dgm:t>
    </dgm:pt>
    <dgm:pt modelId="{B554998A-AF66-40B3-9D39-48CF7EC50FF8}" type="parTrans" cxnId="{B83C6698-1146-4BBA-A5D3-58AB79C91926}">
      <dgm:prSet/>
      <dgm:spPr/>
      <dgm:t>
        <a:bodyPr/>
        <a:lstStyle/>
        <a:p>
          <a:endParaRPr lang="en-US"/>
        </a:p>
      </dgm:t>
    </dgm:pt>
    <dgm:pt modelId="{48F72C64-6CA8-4A9F-8369-DB7061900CBC}" type="sibTrans" cxnId="{B83C6698-1146-4BBA-A5D3-58AB79C91926}">
      <dgm:prSet/>
      <dgm:spPr/>
      <dgm:t>
        <a:bodyPr/>
        <a:lstStyle/>
        <a:p>
          <a:endParaRPr lang="en-US"/>
        </a:p>
      </dgm:t>
    </dgm:pt>
    <dgm:pt modelId="{B817EE1C-0B13-4DB3-BB3D-ECD5A7080642}">
      <dgm:prSet/>
      <dgm:spPr/>
      <dgm:t>
        <a:bodyPr/>
        <a:lstStyle/>
        <a:p>
          <a:pPr rtl="0"/>
          <a:r>
            <a:rPr lang="en-US" dirty="0"/>
            <a:t>Sanitary Sewer Overflows are not allowed</a:t>
          </a:r>
        </a:p>
      </dgm:t>
    </dgm:pt>
    <dgm:pt modelId="{0D7C0965-3A01-4F69-A80C-28029FEFD6BC}" type="parTrans" cxnId="{530D806F-315B-40F5-9A68-ED083975E7B9}">
      <dgm:prSet/>
      <dgm:spPr/>
      <dgm:t>
        <a:bodyPr/>
        <a:lstStyle/>
        <a:p>
          <a:endParaRPr lang="en-US"/>
        </a:p>
      </dgm:t>
    </dgm:pt>
    <dgm:pt modelId="{60E2A17E-1ECA-4E05-97A5-09A4DE058DE1}" type="sibTrans" cxnId="{530D806F-315B-40F5-9A68-ED083975E7B9}">
      <dgm:prSet/>
      <dgm:spPr/>
      <dgm:t>
        <a:bodyPr/>
        <a:lstStyle/>
        <a:p>
          <a:endParaRPr lang="en-US"/>
        </a:p>
      </dgm:t>
    </dgm:pt>
    <dgm:pt modelId="{7D5B7945-2005-48DF-B622-AA838F2046C5}" type="pres">
      <dgm:prSet presAssocID="{9B8D3973-4CA6-4936-9708-6387F7D7D800}" presName="Name0" presStyleCnt="0">
        <dgm:presLayoutVars>
          <dgm:dir/>
          <dgm:animLvl val="lvl"/>
          <dgm:resizeHandles val="exact"/>
        </dgm:presLayoutVars>
      </dgm:prSet>
      <dgm:spPr/>
    </dgm:pt>
    <dgm:pt modelId="{F84F43D6-15ED-4CBC-8C51-CE645FB3EC9B}" type="pres">
      <dgm:prSet presAssocID="{47391939-33F5-4EDE-8968-F58829C3C259}" presName="linNode" presStyleCnt="0"/>
      <dgm:spPr/>
    </dgm:pt>
    <dgm:pt modelId="{5CDF1138-1E4D-45CB-9FE4-752562F9C9E2}" type="pres">
      <dgm:prSet presAssocID="{47391939-33F5-4EDE-8968-F58829C3C259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2BA0C25C-1353-4FB6-9808-3D6E8EDF2E72}" type="pres">
      <dgm:prSet presAssocID="{47391939-33F5-4EDE-8968-F58829C3C259}" presName="descendantText" presStyleLbl="alignAccFollowNode1" presStyleIdx="0" presStyleCnt="3">
        <dgm:presLayoutVars>
          <dgm:bulletEnabled val="1"/>
        </dgm:presLayoutVars>
      </dgm:prSet>
      <dgm:spPr/>
    </dgm:pt>
    <dgm:pt modelId="{151971D0-045D-485D-BA97-3AA9F5E8F5D6}" type="pres">
      <dgm:prSet presAssocID="{2B525EBA-814D-40E3-A577-135A82D2BB21}" presName="sp" presStyleCnt="0"/>
      <dgm:spPr/>
    </dgm:pt>
    <dgm:pt modelId="{15038480-DD96-4B93-A0D0-24A93EA11E40}" type="pres">
      <dgm:prSet presAssocID="{5C8BEB48-12DC-4063-9ED4-D45C48DA6365}" presName="linNode" presStyleCnt="0"/>
      <dgm:spPr/>
    </dgm:pt>
    <dgm:pt modelId="{7C738D82-AD50-47EE-8A42-F64F036AA4E1}" type="pres">
      <dgm:prSet presAssocID="{5C8BEB48-12DC-4063-9ED4-D45C48DA6365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62BFAB78-B5B8-48DB-B17D-817D976DF957}" type="pres">
      <dgm:prSet presAssocID="{5C8BEB48-12DC-4063-9ED4-D45C48DA6365}" presName="descendantText" presStyleLbl="alignAccFollowNode1" presStyleIdx="1" presStyleCnt="3">
        <dgm:presLayoutVars>
          <dgm:bulletEnabled val="1"/>
        </dgm:presLayoutVars>
      </dgm:prSet>
      <dgm:spPr/>
    </dgm:pt>
    <dgm:pt modelId="{8F9E6090-8D4C-4761-BBCD-2D98EC3CDFF4}" type="pres">
      <dgm:prSet presAssocID="{A6720092-AA70-427E-9B3F-47BD8D727A35}" presName="sp" presStyleCnt="0"/>
      <dgm:spPr/>
    </dgm:pt>
    <dgm:pt modelId="{7D1B0349-AE2D-4A16-895C-72FA42B0AB9A}" type="pres">
      <dgm:prSet presAssocID="{5EEF28F6-864D-4273-BEF2-3DB8FCDA55D1}" presName="linNode" presStyleCnt="0"/>
      <dgm:spPr/>
    </dgm:pt>
    <dgm:pt modelId="{E938C5C5-B9B8-4505-9E5A-AD1E688F4A26}" type="pres">
      <dgm:prSet presAssocID="{5EEF28F6-864D-4273-BEF2-3DB8FCDA55D1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9F35B1C-42D6-438C-A036-B4F304D2FAFB}" type="pres">
      <dgm:prSet presAssocID="{5EEF28F6-864D-4273-BEF2-3DB8FCDA55D1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D0F7C60B-AC2C-46FB-B45E-1E2085DB49E7}" type="presOf" srcId="{E0E20D95-02FB-4791-A320-CC3D3B489063}" destId="{2BA0C25C-1353-4FB6-9808-3D6E8EDF2E72}" srcOrd="0" destOrd="1" presId="urn:microsoft.com/office/officeart/2005/8/layout/vList5"/>
    <dgm:cxn modelId="{FFD03D61-2A4B-4FC4-B798-027954DE821C}" type="presOf" srcId="{5332F309-F33C-405A-90CA-D6402D85BE12}" destId="{62BFAB78-B5B8-48DB-B17D-817D976DF957}" srcOrd="0" destOrd="1" presId="urn:microsoft.com/office/officeart/2005/8/layout/vList5"/>
    <dgm:cxn modelId="{2F793763-7175-4FCB-9697-E208436A4468}" type="presOf" srcId="{B817EE1C-0B13-4DB3-BB3D-ECD5A7080642}" destId="{62BFAB78-B5B8-48DB-B17D-817D976DF957}" srcOrd="0" destOrd="2" presId="urn:microsoft.com/office/officeart/2005/8/layout/vList5"/>
    <dgm:cxn modelId="{530D806F-315B-40F5-9A68-ED083975E7B9}" srcId="{5C8BEB48-12DC-4063-9ED4-D45C48DA6365}" destId="{B817EE1C-0B13-4DB3-BB3D-ECD5A7080642}" srcOrd="2" destOrd="0" parTransId="{0D7C0965-3A01-4F69-A80C-28029FEFD6BC}" sibTransId="{60E2A17E-1ECA-4E05-97A5-09A4DE058DE1}"/>
    <dgm:cxn modelId="{64EEE183-C00C-4D99-B338-0F439F0688AE}" type="presOf" srcId="{47391939-33F5-4EDE-8968-F58829C3C259}" destId="{5CDF1138-1E4D-45CB-9FE4-752562F9C9E2}" srcOrd="0" destOrd="0" presId="urn:microsoft.com/office/officeart/2005/8/layout/vList5"/>
    <dgm:cxn modelId="{BD473085-B7C3-4BA9-B042-FE594FD6F61E}" srcId="{47391939-33F5-4EDE-8968-F58829C3C259}" destId="{0EAE6484-6BFD-4A41-B305-EED4B250D776}" srcOrd="0" destOrd="0" parTransId="{47078ACE-2CA4-4E76-BA58-4BFB7F505D29}" sibTransId="{DD998E48-F653-4375-BA0B-E5B1836330BD}"/>
    <dgm:cxn modelId="{BD566287-474C-4716-80A2-CE886068E583}" type="presOf" srcId="{501AE244-E924-4389-A864-0EC299318A4B}" destId="{62BFAB78-B5B8-48DB-B17D-817D976DF957}" srcOrd="0" destOrd="3" presId="urn:microsoft.com/office/officeart/2005/8/layout/vList5"/>
    <dgm:cxn modelId="{60CBDA92-6AD7-4AA9-99B2-01B58E1E9D5F}" type="presOf" srcId="{0EAE6484-6BFD-4A41-B305-EED4B250D776}" destId="{2BA0C25C-1353-4FB6-9808-3D6E8EDF2E72}" srcOrd="0" destOrd="0" presId="urn:microsoft.com/office/officeart/2005/8/layout/vList5"/>
    <dgm:cxn modelId="{AE9CB695-F287-4CBE-A40C-340D527E9207}" type="presOf" srcId="{5C8BEB48-12DC-4063-9ED4-D45C48DA6365}" destId="{7C738D82-AD50-47EE-8A42-F64F036AA4E1}" srcOrd="0" destOrd="0" presId="urn:microsoft.com/office/officeart/2005/8/layout/vList5"/>
    <dgm:cxn modelId="{FCAB5797-C796-4838-AF79-E2674B04A9DC}" srcId="{47391939-33F5-4EDE-8968-F58829C3C259}" destId="{E0E20D95-02FB-4791-A320-CC3D3B489063}" srcOrd="1" destOrd="0" parTransId="{17067207-8C0B-4A6C-A423-0EABE94E7A3B}" sibTransId="{7187C6AD-FEB6-4539-968F-7DA51C0E6844}"/>
    <dgm:cxn modelId="{B83C6698-1146-4BBA-A5D3-58AB79C91926}" srcId="{5C8BEB48-12DC-4063-9ED4-D45C48DA6365}" destId="{501AE244-E924-4389-A864-0EC299318A4B}" srcOrd="3" destOrd="0" parTransId="{B554998A-AF66-40B3-9D39-48CF7EC50FF8}" sibTransId="{48F72C64-6CA8-4A9F-8369-DB7061900CBC}"/>
    <dgm:cxn modelId="{2D0C40A0-0B68-4CFB-937B-E330A7044F27}" type="presOf" srcId="{77FBBBD6-2D00-44E6-B2C9-542F645E1AA7}" destId="{62BFAB78-B5B8-48DB-B17D-817D976DF957}" srcOrd="0" destOrd="0" presId="urn:microsoft.com/office/officeart/2005/8/layout/vList5"/>
    <dgm:cxn modelId="{D35BD8A7-56F7-4C5D-9CB3-3574E162CBC6}" type="presOf" srcId="{9B8D3973-4CA6-4936-9708-6387F7D7D800}" destId="{7D5B7945-2005-48DF-B622-AA838F2046C5}" srcOrd="0" destOrd="0" presId="urn:microsoft.com/office/officeart/2005/8/layout/vList5"/>
    <dgm:cxn modelId="{2ED6BAAB-FDC4-4304-9587-58771B50BDC7}" type="presOf" srcId="{31EF655C-29FB-4A38-B4F3-684ED4A029D2}" destId="{39F35B1C-42D6-438C-A036-B4F304D2FAFB}" srcOrd="0" destOrd="1" presId="urn:microsoft.com/office/officeart/2005/8/layout/vList5"/>
    <dgm:cxn modelId="{D7A83CC0-CD44-454B-8A49-099C93B53EA1}" srcId="{9B8D3973-4CA6-4936-9708-6387F7D7D800}" destId="{47391939-33F5-4EDE-8968-F58829C3C259}" srcOrd="0" destOrd="0" parTransId="{0F8D71F3-2083-4C6F-BA46-A548E93C7782}" sibTransId="{2B525EBA-814D-40E3-A577-135A82D2BB21}"/>
    <dgm:cxn modelId="{583A91C0-CD02-46EA-85AC-D13F950E64FD}" srcId="{5C8BEB48-12DC-4063-9ED4-D45C48DA6365}" destId="{5332F309-F33C-405A-90CA-D6402D85BE12}" srcOrd="1" destOrd="0" parTransId="{79DFD011-3F1A-4683-8967-3F33FF1D7BA2}" sibTransId="{59B484C6-1771-4D24-AE2E-8AE1DDF9540C}"/>
    <dgm:cxn modelId="{9B95EAC4-1DB9-49C7-8D6B-465DCEC996DA}" type="presOf" srcId="{A943A9C7-ED37-4341-844A-13278AA274B3}" destId="{39F35B1C-42D6-438C-A036-B4F304D2FAFB}" srcOrd="0" destOrd="0" presId="urn:microsoft.com/office/officeart/2005/8/layout/vList5"/>
    <dgm:cxn modelId="{DB98C4CC-1411-4F8C-AA70-EFA50BB2557B}" srcId="{9B8D3973-4CA6-4936-9708-6387F7D7D800}" destId="{5EEF28F6-864D-4273-BEF2-3DB8FCDA55D1}" srcOrd="2" destOrd="0" parTransId="{8E23EA06-4D47-4BEA-A985-315F02545947}" sibTransId="{C412FDEC-4023-4591-A8FA-8D157550F0AB}"/>
    <dgm:cxn modelId="{C70A80D4-0EE5-4ADD-A433-3F5EB9D6E587}" srcId="{5EEF28F6-864D-4273-BEF2-3DB8FCDA55D1}" destId="{31EF655C-29FB-4A38-B4F3-684ED4A029D2}" srcOrd="1" destOrd="0" parTransId="{6CB7CC2D-9C18-408A-83EF-A4711075032A}" sibTransId="{FA7D3A14-3EFC-493F-94FC-0BBCB6DB7D67}"/>
    <dgm:cxn modelId="{5D76E3D9-11AD-4234-9704-F8E452D6F3BE}" type="presOf" srcId="{5EEF28F6-864D-4273-BEF2-3DB8FCDA55D1}" destId="{E938C5C5-B9B8-4505-9E5A-AD1E688F4A26}" srcOrd="0" destOrd="0" presId="urn:microsoft.com/office/officeart/2005/8/layout/vList5"/>
    <dgm:cxn modelId="{ECE2E9E0-E39F-46DA-8E54-6E29BDE08ADC}" srcId="{5EEF28F6-864D-4273-BEF2-3DB8FCDA55D1}" destId="{A943A9C7-ED37-4341-844A-13278AA274B3}" srcOrd="0" destOrd="0" parTransId="{2330174C-367D-44C3-9253-C75F80DB3833}" sibTransId="{F89251EE-EB83-4E65-8529-F7A73AD731AD}"/>
    <dgm:cxn modelId="{26CFF4E2-2B3C-4113-810A-BF3C09CB5E0E}" srcId="{9B8D3973-4CA6-4936-9708-6387F7D7D800}" destId="{5C8BEB48-12DC-4063-9ED4-D45C48DA6365}" srcOrd="1" destOrd="0" parTransId="{318670EE-B781-40D7-9C18-01DE1334368C}" sibTransId="{A6720092-AA70-427E-9B3F-47BD8D727A35}"/>
    <dgm:cxn modelId="{7B555CFF-02CB-4888-9B8C-D7BD9E8300B0}" srcId="{5C8BEB48-12DC-4063-9ED4-D45C48DA6365}" destId="{77FBBBD6-2D00-44E6-B2C9-542F645E1AA7}" srcOrd="0" destOrd="0" parTransId="{A35870CA-C826-44AE-A149-BF37B056AA81}" sibTransId="{819F89AE-6379-4020-A96C-A36EA57A3D9C}"/>
    <dgm:cxn modelId="{10819CF9-89AA-4D07-AFD8-D8AD229700A8}" type="presParOf" srcId="{7D5B7945-2005-48DF-B622-AA838F2046C5}" destId="{F84F43D6-15ED-4CBC-8C51-CE645FB3EC9B}" srcOrd="0" destOrd="0" presId="urn:microsoft.com/office/officeart/2005/8/layout/vList5"/>
    <dgm:cxn modelId="{763ACEF6-CA19-4E51-9F9C-E98658683280}" type="presParOf" srcId="{F84F43D6-15ED-4CBC-8C51-CE645FB3EC9B}" destId="{5CDF1138-1E4D-45CB-9FE4-752562F9C9E2}" srcOrd="0" destOrd="0" presId="urn:microsoft.com/office/officeart/2005/8/layout/vList5"/>
    <dgm:cxn modelId="{89E74F78-71D4-48B1-830C-93338D060715}" type="presParOf" srcId="{F84F43D6-15ED-4CBC-8C51-CE645FB3EC9B}" destId="{2BA0C25C-1353-4FB6-9808-3D6E8EDF2E72}" srcOrd="1" destOrd="0" presId="urn:microsoft.com/office/officeart/2005/8/layout/vList5"/>
    <dgm:cxn modelId="{9F359B1E-10FA-44CE-AD5C-1EBBEBFDDBC5}" type="presParOf" srcId="{7D5B7945-2005-48DF-B622-AA838F2046C5}" destId="{151971D0-045D-485D-BA97-3AA9F5E8F5D6}" srcOrd="1" destOrd="0" presId="urn:microsoft.com/office/officeart/2005/8/layout/vList5"/>
    <dgm:cxn modelId="{13C35EBF-2BE2-49F9-B3FB-230B23FB8E9B}" type="presParOf" srcId="{7D5B7945-2005-48DF-B622-AA838F2046C5}" destId="{15038480-DD96-4B93-A0D0-24A93EA11E40}" srcOrd="2" destOrd="0" presId="urn:microsoft.com/office/officeart/2005/8/layout/vList5"/>
    <dgm:cxn modelId="{82F81C8E-EB7B-4DB9-A8CB-032CF469A715}" type="presParOf" srcId="{15038480-DD96-4B93-A0D0-24A93EA11E40}" destId="{7C738D82-AD50-47EE-8A42-F64F036AA4E1}" srcOrd="0" destOrd="0" presId="urn:microsoft.com/office/officeart/2005/8/layout/vList5"/>
    <dgm:cxn modelId="{C699417C-9C9F-4815-B4B1-B64457E0310D}" type="presParOf" srcId="{15038480-DD96-4B93-A0D0-24A93EA11E40}" destId="{62BFAB78-B5B8-48DB-B17D-817D976DF957}" srcOrd="1" destOrd="0" presId="urn:microsoft.com/office/officeart/2005/8/layout/vList5"/>
    <dgm:cxn modelId="{0C54489B-7F69-4C7E-A027-E64FE12A0FED}" type="presParOf" srcId="{7D5B7945-2005-48DF-B622-AA838F2046C5}" destId="{8F9E6090-8D4C-4761-BBCD-2D98EC3CDFF4}" srcOrd="3" destOrd="0" presId="urn:microsoft.com/office/officeart/2005/8/layout/vList5"/>
    <dgm:cxn modelId="{E8F0F747-7ADA-4251-A9A0-16BF33648E70}" type="presParOf" srcId="{7D5B7945-2005-48DF-B622-AA838F2046C5}" destId="{7D1B0349-AE2D-4A16-895C-72FA42B0AB9A}" srcOrd="4" destOrd="0" presId="urn:microsoft.com/office/officeart/2005/8/layout/vList5"/>
    <dgm:cxn modelId="{62D94D82-7D88-4DAA-BFE4-FAF9FCCD56B4}" type="presParOf" srcId="{7D1B0349-AE2D-4A16-895C-72FA42B0AB9A}" destId="{E938C5C5-B9B8-4505-9E5A-AD1E688F4A26}" srcOrd="0" destOrd="0" presId="urn:microsoft.com/office/officeart/2005/8/layout/vList5"/>
    <dgm:cxn modelId="{0F84EDE0-9DC4-4E9E-8D3D-66C5ADC455D9}" type="presParOf" srcId="{7D1B0349-AE2D-4A16-895C-72FA42B0AB9A}" destId="{39F35B1C-42D6-438C-A036-B4F304D2FAF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80AED70-570C-4691-BDFC-E9A41F6F18B3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E4B336A-801A-4D49-8102-33A7752636C0}">
      <dgm:prSet/>
      <dgm:spPr/>
      <dgm:t>
        <a:bodyPr/>
        <a:lstStyle/>
        <a:p>
          <a:pPr rtl="0"/>
          <a:r>
            <a:rPr lang="en-US" dirty="0"/>
            <a:t>Legal authority for the program</a:t>
          </a:r>
        </a:p>
      </dgm:t>
    </dgm:pt>
    <dgm:pt modelId="{8EEB4B12-8CF4-44C7-8E85-FB7B2CDDF71F}" type="parTrans" cxnId="{AEFC8E38-66B4-4805-90CF-BD26E24B30F5}">
      <dgm:prSet/>
      <dgm:spPr/>
      <dgm:t>
        <a:bodyPr/>
        <a:lstStyle/>
        <a:p>
          <a:endParaRPr lang="en-US"/>
        </a:p>
      </dgm:t>
    </dgm:pt>
    <dgm:pt modelId="{B10957FB-15C0-4BC9-8F93-492E464C8778}" type="sibTrans" cxnId="{AEFC8E38-66B4-4805-90CF-BD26E24B30F5}">
      <dgm:prSet/>
      <dgm:spPr/>
      <dgm:t>
        <a:bodyPr/>
        <a:lstStyle/>
        <a:p>
          <a:endParaRPr lang="en-US"/>
        </a:p>
      </dgm:t>
    </dgm:pt>
    <dgm:pt modelId="{59DDEA18-1B1C-49D8-B762-3C919C20B7C1}">
      <dgm:prSet/>
      <dgm:spPr/>
      <dgm:t>
        <a:bodyPr/>
        <a:lstStyle/>
        <a:p>
          <a:pPr rtl="0"/>
          <a:r>
            <a:rPr lang="en-US" dirty="0"/>
            <a:t>Food Service Establishments – FOG</a:t>
          </a:r>
        </a:p>
      </dgm:t>
    </dgm:pt>
    <dgm:pt modelId="{0768B99D-4F0D-48FE-8A28-C47DDE048BDD}" type="parTrans" cxnId="{FD011481-8DDC-4458-A341-9510B6429C29}">
      <dgm:prSet/>
      <dgm:spPr/>
      <dgm:t>
        <a:bodyPr/>
        <a:lstStyle/>
        <a:p>
          <a:endParaRPr lang="en-US"/>
        </a:p>
      </dgm:t>
    </dgm:pt>
    <dgm:pt modelId="{B67BB88B-0793-4019-A6EE-CA1ECB7CFFEA}" type="sibTrans" cxnId="{FD011481-8DDC-4458-A341-9510B6429C29}">
      <dgm:prSet/>
      <dgm:spPr/>
      <dgm:t>
        <a:bodyPr/>
        <a:lstStyle/>
        <a:p>
          <a:endParaRPr lang="en-US"/>
        </a:p>
      </dgm:t>
    </dgm:pt>
    <dgm:pt modelId="{6F122975-41B2-4455-94AE-F8B0A92A4704}">
      <dgm:prSet/>
      <dgm:spPr/>
      <dgm:t>
        <a:bodyPr/>
        <a:lstStyle/>
        <a:p>
          <a:pPr rtl="0"/>
          <a:r>
            <a:rPr lang="en-US" dirty="0"/>
            <a:t>Violations &amp; Enforcement</a:t>
          </a:r>
        </a:p>
      </dgm:t>
    </dgm:pt>
    <dgm:pt modelId="{121A3B23-8DF5-4E58-8442-BE15C5748CF9}" type="parTrans" cxnId="{F12F4051-690C-429F-866B-A606C6F2E21E}">
      <dgm:prSet/>
      <dgm:spPr/>
      <dgm:t>
        <a:bodyPr/>
        <a:lstStyle/>
        <a:p>
          <a:endParaRPr lang="en-US"/>
        </a:p>
      </dgm:t>
    </dgm:pt>
    <dgm:pt modelId="{A0C1D43D-49B9-47DF-9205-126177F96B59}" type="sibTrans" cxnId="{F12F4051-690C-429F-866B-A606C6F2E21E}">
      <dgm:prSet/>
      <dgm:spPr/>
      <dgm:t>
        <a:bodyPr/>
        <a:lstStyle/>
        <a:p>
          <a:endParaRPr lang="en-US"/>
        </a:p>
      </dgm:t>
    </dgm:pt>
    <dgm:pt modelId="{2F9B1E4F-8317-40AB-8567-CBB723EEFD36}">
      <dgm:prSet/>
      <dgm:spPr/>
      <dgm:t>
        <a:bodyPr/>
        <a:lstStyle/>
        <a:p>
          <a:pPr rtl="0"/>
          <a:r>
            <a:rPr lang="en-US" dirty="0"/>
            <a:t>Local Limits</a:t>
          </a:r>
        </a:p>
      </dgm:t>
    </dgm:pt>
    <dgm:pt modelId="{DADFA269-89C8-48B1-ABD2-05DA94679DA4}" type="parTrans" cxnId="{DAD08597-6055-429B-AC90-402B5204DA97}">
      <dgm:prSet/>
      <dgm:spPr/>
      <dgm:t>
        <a:bodyPr/>
        <a:lstStyle/>
        <a:p>
          <a:endParaRPr lang="en-US"/>
        </a:p>
      </dgm:t>
    </dgm:pt>
    <dgm:pt modelId="{D67CFBAF-661E-4316-ABFD-D75C7B8E034F}" type="sibTrans" cxnId="{DAD08597-6055-429B-AC90-402B5204DA97}">
      <dgm:prSet/>
      <dgm:spPr/>
      <dgm:t>
        <a:bodyPr/>
        <a:lstStyle/>
        <a:p>
          <a:endParaRPr lang="en-US"/>
        </a:p>
      </dgm:t>
    </dgm:pt>
    <dgm:pt modelId="{C3C0A73F-6B1B-45EF-9870-357D1EE8B69E}">
      <dgm:prSet/>
      <dgm:spPr/>
      <dgm:t>
        <a:bodyPr/>
        <a:lstStyle/>
        <a:p>
          <a:pPr rtl="0"/>
          <a:r>
            <a:rPr lang="en-US" dirty="0"/>
            <a:t>Hauled Waste Acceptance</a:t>
          </a:r>
        </a:p>
      </dgm:t>
    </dgm:pt>
    <dgm:pt modelId="{F1825734-60C5-4908-BD44-416460E50161}" type="parTrans" cxnId="{36978929-0F49-4A82-B9F1-0C33ABDDB425}">
      <dgm:prSet/>
      <dgm:spPr/>
      <dgm:t>
        <a:bodyPr/>
        <a:lstStyle/>
        <a:p>
          <a:endParaRPr lang="en-US"/>
        </a:p>
      </dgm:t>
    </dgm:pt>
    <dgm:pt modelId="{295E5E09-43AC-416B-9BC0-E50BEB38E63A}" type="sibTrans" cxnId="{36978929-0F49-4A82-B9F1-0C33ABDDB425}">
      <dgm:prSet/>
      <dgm:spPr/>
      <dgm:t>
        <a:bodyPr/>
        <a:lstStyle/>
        <a:p>
          <a:endParaRPr lang="en-US"/>
        </a:p>
      </dgm:t>
    </dgm:pt>
    <dgm:pt modelId="{0C7A2756-9033-4D26-9D5D-DC3867311643}">
      <dgm:prSet/>
      <dgm:spPr/>
      <dgm:t>
        <a:bodyPr/>
        <a:lstStyle/>
        <a:p>
          <a:pPr rtl="0"/>
          <a:r>
            <a:rPr lang="en-US" dirty="0"/>
            <a:t>Prohibited Discharge Limitations</a:t>
          </a:r>
        </a:p>
      </dgm:t>
    </dgm:pt>
    <dgm:pt modelId="{EFD1BD7B-8F35-41C2-A3D9-2DA31A4695EC}" type="parTrans" cxnId="{9442A341-E25D-4F46-BD96-F005B2DF6929}">
      <dgm:prSet/>
      <dgm:spPr/>
      <dgm:t>
        <a:bodyPr/>
        <a:lstStyle/>
        <a:p>
          <a:endParaRPr lang="en-US"/>
        </a:p>
      </dgm:t>
    </dgm:pt>
    <dgm:pt modelId="{916E7246-7554-4A1F-8ABA-0C9684417606}" type="sibTrans" cxnId="{9442A341-E25D-4F46-BD96-F005B2DF6929}">
      <dgm:prSet/>
      <dgm:spPr/>
      <dgm:t>
        <a:bodyPr/>
        <a:lstStyle/>
        <a:p>
          <a:endParaRPr lang="en-US"/>
        </a:p>
      </dgm:t>
    </dgm:pt>
    <dgm:pt modelId="{926CD5DF-66F1-465C-860E-7BE0AFD6B6C5}" type="pres">
      <dgm:prSet presAssocID="{E80AED70-570C-4691-BDFC-E9A41F6F18B3}" presName="linear" presStyleCnt="0">
        <dgm:presLayoutVars>
          <dgm:animLvl val="lvl"/>
          <dgm:resizeHandles val="exact"/>
        </dgm:presLayoutVars>
      </dgm:prSet>
      <dgm:spPr/>
    </dgm:pt>
    <dgm:pt modelId="{0BB0A22B-8F9F-44EE-8B09-AA950E05A7A2}" type="pres">
      <dgm:prSet presAssocID="{BE4B336A-801A-4D49-8102-33A7752636C0}" presName="parentText" presStyleLbl="node1" presStyleIdx="0" presStyleCnt="6" custLinFactNeighborY="6272">
        <dgm:presLayoutVars>
          <dgm:chMax val="0"/>
          <dgm:bulletEnabled val="1"/>
        </dgm:presLayoutVars>
      </dgm:prSet>
      <dgm:spPr/>
    </dgm:pt>
    <dgm:pt modelId="{2A0F566F-EFE8-4A51-888C-3D09734066EC}" type="pres">
      <dgm:prSet presAssocID="{B10957FB-15C0-4BC9-8F93-492E464C8778}" presName="spacer" presStyleCnt="0"/>
      <dgm:spPr/>
    </dgm:pt>
    <dgm:pt modelId="{0B274F0A-593E-4BDC-B6FC-523115C8963F}" type="pres">
      <dgm:prSet presAssocID="{0C7A2756-9033-4D26-9D5D-DC3867311643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190E05D0-ADEE-419A-9962-BEB30A184FEE}" type="pres">
      <dgm:prSet presAssocID="{916E7246-7554-4A1F-8ABA-0C9684417606}" presName="spacer" presStyleCnt="0"/>
      <dgm:spPr/>
    </dgm:pt>
    <dgm:pt modelId="{BE8A8AAE-2FDE-4772-9982-E2B7135D2403}" type="pres">
      <dgm:prSet presAssocID="{2F9B1E4F-8317-40AB-8567-CBB723EEFD36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610D7649-1E88-460E-A8FC-C2F195759436}" type="pres">
      <dgm:prSet presAssocID="{D67CFBAF-661E-4316-ABFD-D75C7B8E034F}" presName="spacer" presStyleCnt="0"/>
      <dgm:spPr/>
    </dgm:pt>
    <dgm:pt modelId="{02605C3D-58D5-4731-BD8E-FAAF52F88F40}" type="pres">
      <dgm:prSet presAssocID="{59DDEA18-1B1C-49D8-B762-3C919C20B7C1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D43826D3-8555-4B5A-A798-95C40CDC4565}" type="pres">
      <dgm:prSet presAssocID="{B67BB88B-0793-4019-A6EE-CA1ECB7CFFEA}" presName="spacer" presStyleCnt="0"/>
      <dgm:spPr/>
    </dgm:pt>
    <dgm:pt modelId="{56AB5A07-C599-414D-8EE6-9DC42F90CD53}" type="pres">
      <dgm:prSet presAssocID="{C3C0A73F-6B1B-45EF-9870-357D1EE8B69E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3327A161-FC22-4587-AB2C-0D1A1EEDA30C}" type="pres">
      <dgm:prSet presAssocID="{295E5E09-43AC-416B-9BC0-E50BEB38E63A}" presName="spacer" presStyleCnt="0"/>
      <dgm:spPr/>
    </dgm:pt>
    <dgm:pt modelId="{C8FD3857-4C93-4E2C-9483-4A5D8CB3DBC7}" type="pres">
      <dgm:prSet presAssocID="{6F122975-41B2-4455-94AE-F8B0A92A4704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C72E110E-9C6B-41E5-BA70-2034BF8BC63E}" type="presOf" srcId="{BE4B336A-801A-4D49-8102-33A7752636C0}" destId="{0BB0A22B-8F9F-44EE-8B09-AA950E05A7A2}" srcOrd="0" destOrd="0" presId="urn:microsoft.com/office/officeart/2005/8/layout/vList2"/>
    <dgm:cxn modelId="{36978929-0F49-4A82-B9F1-0C33ABDDB425}" srcId="{E80AED70-570C-4691-BDFC-E9A41F6F18B3}" destId="{C3C0A73F-6B1B-45EF-9870-357D1EE8B69E}" srcOrd="4" destOrd="0" parTransId="{F1825734-60C5-4908-BD44-416460E50161}" sibTransId="{295E5E09-43AC-416B-9BC0-E50BEB38E63A}"/>
    <dgm:cxn modelId="{3B2FC02F-158B-45E9-BD15-ABB4BFA109D3}" type="presOf" srcId="{6F122975-41B2-4455-94AE-F8B0A92A4704}" destId="{C8FD3857-4C93-4E2C-9483-4A5D8CB3DBC7}" srcOrd="0" destOrd="0" presId="urn:microsoft.com/office/officeart/2005/8/layout/vList2"/>
    <dgm:cxn modelId="{AEFC8E38-66B4-4805-90CF-BD26E24B30F5}" srcId="{E80AED70-570C-4691-BDFC-E9A41F6F18B3}" destId="{BE4B336A-801A-4D49-8102-33A7752636C0}" srcOrd="0" destOrd="0" parTransId="{8EEB4B12-8CF4-44C7-8E85-FB7B2CDDF71F}" sibTransId="{B10957FB-15C0-4BC9-8F93-492E464C8778}"/>
    <dgm:cxn modelId="{9442A341-E25D-4F46-BD96-F005B2DF6929}" srcId="{E80AED70-570C-4691-BDFC-E9A41F6F18B3}" destId="{0C7A2756-9033-4D26-9D5D-DC3867311643}" srcOrd="1" destOrd="0" parTransId="{EFD1BD7B-8F35-41C2-A3D9-2DA31A4695EC}" sibTransId="{916E7246-7554-4A1F-8ABA-0C9684417606}"/>
    <dgm:cxn modelId="{713B6369-1E5D-40C8-A349-3130DD01C44E}" type="presOf" srcId="{2F9B1E4F-8317-40AB-8567-CBB723EEFD36}" destId="{BE8A8AAE-2FDE-4772-9982-E2B7135D2403}" srcOrd="0" destOrd="0" presId="urn:microsoft.com/office/officeart/2005/8/layout/vList2"/>
    <dgm:cxn modelId="{997AA86C-2CF9-4A55-8633-A5C1C6C0C9EC}" type="presOf" srcId="{0C7A2756-9033-4D26-9D5D-DC3867311643}" destId="{0B274F0A-593E-4BDC-B6FC-523115C8963F}" srcOrd="0" destOrd="0" presId="urn:microsoft.com/office/officeart/2005/8/layout/vList2"/>
    <dgm:cxn modelId="{F12F4051-690C-429F-866B-A606C6F2E21E}" srcId="{E80AED70-570C-4691-BDFC-E9A41F6F18B3}" destId="{6F122975-41B2-4455-94AE-F8B0A92A4704}" srcOrd="5" destOrd="0" parTransId="{121A3B23-8DF5-4E58-8442-BE15C5748CF9}" sibTransId="{A0C1D43D-49B9-47DF-9205-126177F96B59}"/>
    <dgm:cxn modelId="{FD011481-8DDC-4458-A341-9510B6429C29}" srcId="{E80AED70-570C-4691-BDFC-E9A41F6F18B3}" destId="{59DDEA18-1B1C-49D8-B762-3C919C20B7C1}" srcOrd="3" destOrd="0" parTransId="{0768B99D-4F0D-48FE-8A28-C47DDE048BDD}" sibTransId="{B67BB88B-0793-4019-A6EE-CA1ECB7CFFEA}"/>
    <dgm:cxn modelId="{F366398E-DACB-49CD-87E1-C860436C9C4C}" type="presOf" srcId="{59DDEA18-1B1C-49D8-B762-3C919C20B7C1}" destId="{02605C3D-58D5-4731-BD8E-FAAF52F88F40}" srcOrd="0" destOrd="0" presId="urn:microsoft.com/office/officeart/2005/8/layout/vList2"/>
    <dgm:cxn modelId="{DAD08597-6055-429B-AC90-402B5204DA97}" srcId="{E80AED70-570C-4691-BDFC-E9A41F6F18B3}" destId="{2F9B1E4F-8317-40AB-8567-CBB723EEFD36}" srcOrd="2" destOrd="0" parTransId="{DADFA269-89C8-48B1-ABD2-05DA94679DA4}" sibTransId="{D67CFBAF-661E-4316-ABFD-D75C7B8E034F}"/>
    <dgm:cxn modelId="{D2DEAC99-D2E6-44D9-866A-405EBC355633}" type="presOf" srcId="{C3C0A73F-6B1B-45EF-9870-357D1EE8B69E}" destId="{56AB5A07-C599-414D-8EE6-9DC42F90CD53}" srcOrd="0" destOrd="0" presId="urn:microsoft.com/office/officeart/2005/8/layout/vList2"/>
    <dgm:cxn modelId="{942C14FF-63E8-4BFD-959C-A4C2AAF5A017}" type="presOf" srcId="{E80AED70-570C-4691-BDFC-E9A41F6F18B3}" destId="{926CD5DF-66F1-465C-860E-7BE0AFD6B6C5}" srcOrd="0" destOrd="0" presId="urn:microsoft.com/office/officeart/2005/8/layout/vList2"/>
    <dgm:cxn modelId="{7B9CB55C-1DA2-42A5-9E9F-1975D3B8F1FE}" type="presParOf" srcId="{926CD5DF-66F1-465C-860E-7BE0AFD6B6C5}" destId="{0BB0A22B-8F9F-44EE-8B09-AA950E05A7A2}" srcOrd="0" destOrd="0" presId="urn:microsoft.com/office/officeart/2005/8/layout/vList2"/>
    <dgm:cxn modelId="{D39E0AFF-21FC-4915-9289-0AD79A828BDE}" type="presParOf" srcId="{926CD5DF-66F1-465C-860E-7BE0AFD6B6C5}" destId="{2A0F566F-EFE8-4A51-888C-3D09734066EC}" srcOrd="1" destOrd="0" presId="urn:microsoft.com/office/officeart/2005/8/layout/vList2"/>
    <dgm:cxn modelId="{4B835B60-1A06-40F5-834C-45112F03F3D7}" type="presParOf" srcId="{926CD5DF-66F1-465C-860E-7BE0AFD6B6C5}" destId="{0B274F0A-593E-4BDC-B6FC-523115C8963F}" srcOrd="2" destOrd="0" presId="urn:microsoft.com/office/officeart/2005/8/layout/vList2"/>
    <dgm:cxn modelId="{14392C53-CC97-4176-90D8-ED65D78539D1}" type="presParOf" srcId="{926CD5DF-66F1-465C-860E-7BE0AFD6B6C5}" destId="{190E05D0-ADEE-419A-9962-BEB30A184FEE}" srcOrd="3" destOrd="0" presId="urn:microsoft.com/office/officeart/2005/8/layout/vList2"/>
    <dgm:cxn modelId="{20FE37F4-EEF5-49AE-817E-345015BBECC9}" type="presParOf" srcId="{926CD5DF-66F1-465C-860E-7BE0AFD6B6C5}" destId="{BE8A8AAE-2FDE-4772-9982-E2B7135D2403}" srcOrd="4" destOrd="0" presId="urn:microsoft.com/office/officeart/2005/8/layout/vList2"/>
    <dgm:cxn modelId="{DDC4AA0F-3440-410B-A350-BC711E3ADA24}" type="presParOf" srcId="{926CD5DF-66F1-465C-860E-7BE0AFD6B6C5}" destId="{610D7649-1E88-460E-A8FC-C2F195759436}" srcOrd="5" destOrd="0" presId="urn:microsoft.com/office/officeart/2005/8/layout/vList2"/>
    <dgm:cxn modelId="{8387CBDB-B49B-4DF5-9623-06C70A858757}" type="presParOf" srcId="{926CD5DF-66F1-465C-860E-7BE0AFD6B6C5}" destId="{02605C3D-58D5-4731-BD8E-FAAF52F88F40}" srcOrd="6" destOrd="0" presId="urn:microsoft.com/office/officeart/2005/8/layout/vList2"/>
    <dgm:cxn modelId="{8507E9FD-4141-476C-B1BC-1A81C98076DA}" type="presParOf" srcId="{926CD5DF-66F1-465C-860E-7BE0AFD6B6C5}" destId="{D43826D3-8555-4B5A-A798-95C40CDC4565}" srcOrd="7" destOrd="0" presId="urn:microsoft.com/office/officeart/2005/8/layout/vList2"/>
    <dgm:cxn modelId="{1031C5AC-25B0-4929-9697-B94200773137}" type="presParOf" srcId="{926CD5DF-66F1-465C-860E-7BE0AFD6B6C5}" destId="{56AB5A07-C599-414D-8EE6-9DC42F90CD53}" srcOrd="8" destOrd="0" presId="urn:microsoft.com/office/officeart/2005/8/layout/vList2"/>
    <dgm:cxn modelId="{C556C4F2-637F-4F6C-A0F7-A329986C0BCB}" type="presParOf" srcId="{926CD5DF-66F1-465C-860E-7BE0AFD6B6C5}" destId="{3327A161-FC22-4587-AB2C-0D1A1EEDA30C}" srcOrd="9" destOrd="0" presId="urn:microsoft.com/office/officeart/2005/8/layout/vList2"/>
    <dgm:cxn modelId="{E1A25741-0C9A-4429-A6D7-000F41804645}" type="presParOf" srcId="{926CD5DF-66F1-465C-860E-7BE0AFD6B6C5}" destId="{C8FD3857-4C93-4E2C-9483-4A5D8CB3DBC7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B8D3973-4CA6-4936-9708-6387F7D7D800}" type="doc">
      <dgm:prSet loTypeId="urn:microsoft.com/office/officeart/2005/8/layout/vList5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7391939-33F5-4EDE-8968-F58829C3C259}">
      <dgm:prSet/>
      <dgm:spPr/>
      <dgm:t>
        <a:bodyPr/>
        <a:lstStyle/>
        <a:p>
          <a:pPr rtl="0"/>
          <a:r>
            <a:rPr lang="en-US" dirty="0"/>
            <a:t>Sewer Use and PT Ordinance</a:t>
          </a:r>
        </a:p>
      </dgm:t>
    </dgm:pt>
    <dgm:pt modelId="{0F8D71F3-2083-4C6F-BA46-A548E93C7782}" type="parTrans" cxnId="{D7A83CC0-CD44-454B-8A49-099C93B53EA1}">
      <dgm:prSet/>
      <dgm:spPr/>
      <dgm:t>
        <a:bodyPr/>
        <a:lstStyle/>
        <a:p>
          <a:endParaRPr lang="en-US"/>
        </a:p>
      </dgm:t>
    </dgm:pt>
    <dgm:pt modelId="{2B525EBA-814D-40E3-A577-135A82D2BB21}" type="sibTrans" cxnId="{D7A83CC0-CD44-454B-8A49-099C93B53EA1}">
      <dgm:prSet/>
      <dgm:spPr/>
      <dgm:t>
        <a:bodyPr/>
        <a:lstStyle/>
        <a:p>
          <a:endParaRPr lang="en-US"/>
        </a:p>
      </dgm:t>
    </dgm:pt>
    <dgm:pt modelId="{407720DD-59C2-44A7-816A-91591EBC909F}">
      <dgm:prSet/>
      <dgm:spPr/>
      <dgm:t>
        <a:bodyPr/>
        <a:lstStyle/>
        <a:p>
          <a:pPr rtl="0"/>
          <a:r>
            <a:rPr lang="en-US" dirty="0"/>
            <a:t>Update IU Discharge Permits</a:t>
          </a:r>
        </a:p>
      </dgm:t>
    </dgm:pt>
    <dgm:pt modelId="{7478A10B-9939-41E2-A8D7-E5A3FFCE5A08}" type="parTrans" cxnId="{8E9E605D-C19A-4874-BA82-13EDF088B1C7}">
      <dgm:prSet/>
      <dgm:spPr/>
      <dgm:t>
        <a:bodyPr/>
        <a:lstStyle/>
        <a:p>
          <a:endParaRPr lang="en-US"/>
        </a:p>
      </dgm:t>
    </dgm:pt>
    <dgm:pt modelId="{845510FF-1DEB-4558-812C-51F96735D4FC}" type="sibTrans" cxnId="{8E9E605D-C19A-4874-BA82-13EDF088B1C7}">
      <dgm:prSet/>
      <dgm:spPr/>
      <dgm:t>
        <a:bodyPr/>
        <a:lstStyle/>
        <a:p>
          <a:endParaRPr lang="en-US"/>
        </a:p>
      </dgm:t>
    </dgm:pt>
    <dgm:pt modelId="{52EC614B-9054-404F-AF19-ACDA06885ECC}">
      <dgm:prSet/>
      <dgm:spPr/>
      <dgm:t>
        <a:bodyPr/>
        <a:lstStyle/>
        <a:p>
          <a:pPr rtl="0"/>
          <a:r>
            <a:rPr lang="en-US" dirty="0"/>
            <a:t>Local Limits</a:t>
          </a:r>
        </a:p>
      </dgm:t>
    </dgm:pt>
    <dgm:pt modelId="{666AEC01-8BF8-4540-9F3E-76848AFFA178}" type="parTrans" cxnId="{4A8BEE7C-57F9-4064-8866-EE54F508481C}">
      <dgm:prSet/>
      <dgm:spPr/>
      <dgm:t>
        <a:bodyPr/>
        <a:lstStyle/>
        <a:p>
          <a:endParaRPr lang="en-US"/>
        </a:p>
      </dgm:t>
    </dgm:pt>
    <dgm:pt modelId="{8E674543-5A7C-4556-BC36-B966BB0A8069}" type="sibTrans" cxnId="{4A8BEE7C-57F9-4064-8866-EE54F508481C}">
      <dgm:prSet/>
      <dgm:spPr/>
      <dgm:t>
        <a:bodyPr/>
        <a:lstStyle/>
        <a:p>
          <a:endParaRPr lang="en-US"/>
        </a:p>
      </dgm:t>
    </dgm:pt>
    <dgm:pt modelId="{F8E08734-CC20-4554-A67F-C241B79B0584}">
      <dgm:prSet/>
      <dgm:spPr/>
      <dgm:t>
        <a:bodyPr/>
        <a:lstStyle/>
        <a:p>
          <a:pPr rtl="0"/>
          <a:r>
            <a:rPr lang="en-US" dirty="0"/>
            <a:t>Update with current language that would be approved by USEPA</a:t>
          </a:r>
        </a:p>
      </dgm:t>
    </dgm:pt>
    <dgm:pt modelId="{DD8A4583-1C14-4223-8148-D9C460A2DFDF}" type="parTrans" cxnId="{40FF9EE0-D6F7-4A71-A127-C4C94505F452}">
      <dgm:prSet/>
      <dgm:spPr/>
      <dgm:t>
        <a:bodyPr/>
        <a:lstStyle/>
        <a:p>
          <a:endParaRPr lang="en-US"/>
        </a:p>
      </dgm:t>
    </dgm:pt>
    <dgm:pt modelId="{24DB66A2-876A-412B-BE0D-3CAEAEE35B05}" type="sibTrans" cxnId="{40FF9EE0-D6F7-4A71-A127-C4C94505F452}">
      <dgm:prSet/>
      <dgm:spPr/>
      <dgm:t>
        <a:bodyPr/>
        <a:lstStyle/>
        <a:p>
          <a:endParaRPr lang="en-US"/>
        </a:p>
      </dgm:t>
    </dgm:pt>
    <dgm:pt modelId="{8D898E63-0732-4020-9B9B-EDB2A96C61C4}">
      <dgm:prSet/>
      <dgm:spPr/>
      <dgm:t>
        <a:bodyPr/>
        <a:lstStyle/>
        <a:p>
          <a:pPr rtl="0"/>
          <a:r>
            <a:rPr lang="en-US" dirty="0"/>
            <a:t>Permits should reflect the updated ordinance language and include the appropriate categorical effluent standards</a:t>
          </a:r>
        </a:p>
      </dgm:t>
    </dgm:pt>
    <dgm:pt modelId="{8D2FBF84-EF09-461E-AFF8-79F225063825}" type="parTrans" cxnId="{2BD268A5-1A98-45E8-BF78-CE7BB86555F8}">
      <dgm:prSet/>
      <dgm:spPr/>
      <dgm:t>
        <a:bodyPr/>
        <a:lstStyle/>
        <a:p>
          <a:endParaRPr lang="en-US"/>
        </a:p>
      </dgm:t>
    </dgm:pt>
    <dgm:pt modelId="{DE8ED7B2-C6EF-42FB-AA0B-E32796A52005}" type="sibTrans" cxnId="{2BD268A5-1A98-45E8-BF78-CE7BB86555F8}">
      <dgm:prSet/>
      <dgm:spPr/>
      <dgm:t>
        <a:bodyPr/>
        <a:lstStyle/>
        <a:p>
          <a:endParaRPr lang="en-US"/>
        </a:p>
      </dgm:t>
    </dgm:pt>
    <dgm:pt modelId="{20353E81-F2BE-4AFB-AD40-157E8A46D759}">
      <dgm:prSet/>
      <dgm:spPr/>
      <dgm:t>
        <a:bodyPr/>
        <a:lstStyle/>
        <a:p>
          <a:pPr rtl="0"/>
          <a:r>
            <a:rPr lang="en-US" dirty="0"/>
            <a:t>Technically based:  LL are re-evaluated after a major WWTP upgrade</a:t>
          </a:r>
        </a:p>
      </dgm:t>
    </dgm:pt>
    <dgm:pt modelId="{6E3D7D29-A5C1-4085-9F5C-837A071716D3}" type="parTrans" cxnId="{D599C3B5-7759-4E23-9C84-4A3D967E6FB4}">
      <dgm:prSet/>
      <dgm:spPr/>
      <dgm:t>
        <a:bodyPr/>
        <a:lstStyle/>
        <a:p>
          <a:endParaRPr lang="en-US"/>
        </a:p>
      </dgm:t>
    </dgm:pt>
    <dgm:pt modelId="{9DA370D6-4EB0-4E3C-ABB3-24B4E691DF9E}" type="sibTrans" cxnId="{D599C3B5-7759-4E23-9C84-4A3D967E6FB4}">
      <dgm:prSet/>
      <dgm:spPr/>
      <dgm:t>
        <a:bodyPr/>
        <a:lstStyle/>
        <a:p>
          <a:endParaRPr lang="en-US"/>
        </a:p>
      </dgm:t>
    </dgm:pt>
    <dgm:pt modelId="{7DD019CF-2157-4856-9971-F6E8A41763D3}">
      <dgm:prSet/>
      <dgm:spPr/>
      <dgm:t>
        <a:bodyPr/>
        <a:lstStyle/>
        <a:p>
          <a:pPr rtl="0"/>
          <a:r>
            <a:rPr lang="en-US" dirty="0"/>
            <a:t>Formal Programs must reevaluate every 5 years with the NPDES Permit Cycle</a:t>
          </a:r>
        </a:p>
      </dgm:t>
    </dgm:pt>
    <dgm:pt modelId="{DF7F4C15-5ECD-4D6C-8F95-135561E7D248}" type="parTrans" cxnId="{D6FF08F8-237B-4647-8EDC-8A2CF24D6BFF}">
      <dgm:prSet/>
      <dgm:spPr/>
      <dgm:t>
        <a:bodyPr/>
        <a:lstStyle/>
        <a:p>
          <a:endParaRPr lang="en-US"/>
        </a:p>
      </dgm:t>
    </dgm:pt>
    <dgm:pt modelId="{A1B97132-A222-4E7B-BE7E-B9CB442D7553}" type="sibTrans" cxnId="{D6FF08F8-237B-4647-8EDC-8A2CF24D6BFF}">
      <dgm:prSet/>
      <dgm:spPr/>
      <dgm:t>
        <a:bodyPr/>
        <a:lstStyle/>
        <a:p>
          <a:endParaRPr lang="en-US"/>
        </a:p>
      </dgm:t>
    </dgm:pt>
    <dgm:pt modelId="{42238B14-5EFF-4528-A70A-67A22B93A24F}">
      <dgm:prSet/>
      <dgm:spPr/>
      <dgm:t>
        <a:bodyPr/>
        <a:lstStyle/>
        <a:p>
          <a:pPr rtl="0"/>
          <a:r>
            <a:rPr lang="en-US" dirty="0"/>
            <a:t>25 years of updates would be included</a:t>
          </a:r>
        </a:p>
      </dgm:t>
    </dgm:pt>
    <dgm:pt modelId="{AB188ADA-6E09-4927-858B-87F7725F3C17}" type="parTrans" cxnId="{993AC9EE-D990-4C72-B678-D296A1C66117}">
      <dgm:prSet/>
      <dgm:spPr/>
      <dgm:t>
        <a:bodyPr/>
        <a:lstStyle/>
        <a:p>
          <a:endParaRPr lang="en-US"/>
        </a:p>
      </dgm:t>
    </dgm:pt>
    <dgm:pt modelId="{35C8C712-C632-442C-B9CB-54491A4BE720}" type="sibTrans" cxnId="{993AC9EE-D990-4C72-B678-D296A1C66117}">
      <dgm:prSet/>
      <dgm:spPr/>
      <dgm:t>
        <a:bodyPr/>
        <a:lstStyle/>
        <a:p>
          <a:endParaRPr lang="en-US"/>
        </a:p>
      </dgm:t>
    </dgm:pt>
    <dgm:pt modelId="{7D5B7945-2005-48DF-B622-AA838F2046C5}" type="pres">
      <dgm:prSet presAssocID="{9B8D3973-4CA6-4936-9708-6387F7D7D800}" presName="Name0" presStyleCnt="0">
        <dgm:presLayoutVars>
          <dgm:dir/>
          <dgm:animLvl val="lvl"/>
          <dgm:resizeHandles val="exact"/>
        </dgm:presLayoutVars>
      </dgm:prSet>
      <dgm:spPr/>
    </dgm:pt>
    <dgm:pt modelId="{F84F43D6-15ED-4CBC-8C51-CE645FB3EC9B}" type="pres">
      <dgm:prSet presAssocID="{47391939-33F5-4EDE-8968-F58829C3C259}" presName="linNode" presStyleCnt="0"/>
      <dgm:spPr/>
    </dgm:pt>
    <dgm:pt modelId="{5CDF1138-1E4D-45CB-9FE4-752562F9C9E2}" type="pres">
      <dgm:prSet presAssocID="{47391939-33F5-4EDE-8968-F58829C3C259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2BA0C25C-1353-4FB6-9808-3D6E8EDF2E72}" type="pres">
      <dgm:prSet presAssocID="{47391939-33F5-4EDE-8968-F58829C3C259}" presName="descendantText" presStyleLbl="alignAccFollowNode1" presStyleIdx="0" presStyleCnt="3">
        <dgm:presLayoutVars>
          <dgm:bulletEnabled val="1"/>
        </dgm:presLayoutVars>
      </dgm:prSet>
      <dgm:spPr/>
    </dgm:pt>
    <dgm:pt modelId="{151971D0-045D-485D-BA97-3AA9F5E8F5D6}" type="pres">
      <dgm:prSet presAssocID="{2B525EBA-814D-40E3-A577-135A82D2BB21}" presName="sp" presStyleCnt="0"/>
      <dgm:spPr/>
    </dgm:pt>
    <dgm:pt modelId="{D164FBDD-3359-4063-AACC-E182AD3EB0E8}" type="pres">
      <dgm:prSet presAssocID="{407720DD-59C2-44A7-816A-91591EBC909F}" presName="linNode" presStyleCnt="0"/>
      <dgm:spPr/>
    </dgm:pt>
    <dgm:pt modelId="{A6D54CFE-88C0-4284-84F4-E4BC7DA66BDB}" type="pres">
      <dgm:prSet presAssocID="{407720DD-59C2-44A7-816A-91591EBC909F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0DCB3914-CA0C-4C83-9871-3E904DE138C7}" type="pres">
      <dgm:prSet presAssocID="{407720DD-59C2-44A7-816A-91591EBC909F}" presName="descendantText" presStyleLbl="alignAccFollowNode1" presStyleIdx="1" presStyleCnt="3">
        <dgm:presLayoutVars>
          <dgm:bulletEnabled val="1"/>
        </dgm:presLayoutVars>
      </dgm:prSet>
      <dgm:spPr/>
    </dgm:pt>
    <dgm:pt modelId="{8CD8918E-E993-4241-A57F-F07E198BE5AB}" type="pres">
      <dgm:prSet presAssocID="{845510FF-1DEB-4558-812C-51F96735D4FC}" presName="sp" presStyleCnt="0"/>
      <dgm:spPr/>
    </dgm:pt>
    <dgm:pt modelId="{15E7772A-1886-41FB-B515-F6B2004496F9}" type="pres">
      <dgm:prSet presAssocID="{52EC614B-9054-404F-AF19-ACDA06885ECC}" presName="linNode" presStyleCnt="0"/>
      <dgm:spPr/>
    </dgm:pt>
    <dgm:pt modelId="{93375E6F-5D1E-4123-8BB3-D8F05E7EF51B}" type="pres">
      <dgm:prSet presAssocID="{52EC614B-9054-404F-AF19-ACDA06885ECC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B313C7A8-3EDA-4E1C-B394-59D88D9800F8}" type="pres">
      <dgm:prSet presAssocID="{52EC614B-9054-404F-AF19-ACDA06885ECC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033F1438-A2B4-498D-ABF0-D1FD3C1CE906}" type="presOf" srcId="{F8E08734-CC20-4554-A67F-C241B79B0584}" destId="{2BA0C25C-1353-4FB6-9808-3D6E8EDF2E72}" srcOrd="0" destOrd="0" presId="urn:microsoft.com/office/officeart/2005/8/layout/vList5"/>
    <dgm:cxn modelId="{8E9E605D-C19A-4874-BA82-13EDF088B1C7}" srcId="{9B8D3973-4CA6-4936-9708-6387F7D7D800}" destId="{407720DD-59C2-44A7-816A-91591EBC909F}" srcOrd="1" destOrd="0" parTransId="{7478A10B-9939-41E2-A8D7-E5A3FFCE5A08}" sibTransId="{845510FF-1DEB-4558-812C-51F96735D4FC}"/>
    <dgm:cxn modelId="{4A8BEE7C-57F9-4064-8866-EE54F508481C}" srcId="{9B8D3973-4CA6-4936-9708-6387F7D7D800}" destId="{52EC614B-9054-404F-AF19-ACDA06885ECC}" srcOrd="2" destOrd="0" parTransId="{666AEC01-8BF8-4540-9F3E-76848AFFA178}" sibTransId="{8E674543-5A7C-4556-BC36-B966BB0A8069}"/>
    <dgm:cxn modelId="{64EEE183-C00C-4D99-B338-0F439F0688AE}" type="presOf" srcId="{47391939-33F5-4EDE-8968-F58829C3C259}" destId="{5CDF1138-1E4D-45CB-9FE4-752562F9C9E2}" srcOrd="0" destOrd="0" presId="urn:microsoft.com/office/officeart/2005/8/layout/vList5"/>
    <dgm:cxn modelId="{3038749A-F873-42C8-930C-B2993EA42F66}" type="presOf" srcId="{20353E81-F2BE-4AFB-AD40-157E8A46D759}" destId="{B313C7A8-3EDA-4E1C-B394-59D88D9800F8}" srcOrd="0" destOrd="0" presId="urn:microsoft.com/office/officeart/2005/8/layout/vList5"/>
    <dgm:cxn modelId="{B13A12A5-40EE-46B0-9C4D-EB72F3DDC3A7}" type="presOf" srcId="{7DD019CF-2157-4856-9971-F6E8A41763D3}" destId="{B313C7A8-3EDA-4E1C-B394-59D88D9800F8}" srcOrd="0" destOrd="1" presId="urn:microsoft.com/office/officeart/2005/8/layout/vList5"/>
    <dgm:cxn modelId="{2BD268A5-1A98-45E8-BF78-CE7BB86555F8}" srcId="{407720DD-59C2-44A7-816A-91591EBC909F}" destId="{8D898E63-0732-4020-9B9B-EDB2A96C61C4}" srcOrd="0" destOrd="0" parTransId="{8D2FBF84-EF09-461E-AFF8-79F225063825}" sibTransId="{DE8ED7B2-C6EF-42FB-AA0B-E32796A52005}"/>
    <dgm:cxn modelId="{D35BD8A7-56F7-4C5D-9CB3-3574E162CBC6}" type="presOf" srcId="{9B8D3973-4CA6-4936-9708-6387F7D7D800}" destId="{7D5B7945-2005-48DF-B622-AA838F2046C5}" srcOrd="0" destOrd="0" presId="urn:microsoft.com/office/officeart/2005/8/layout/vList5"/>
    <dgm:cxn modelId="{CE6CC9AD-83C7-43EB-8FAB-8A7A1AF391C7}" type="presOf" srcId="{42238B14-5EFF-4528-A70A-67A22B93A24F}" destId="{2BA0C25C-1353-4FB6-9808-3D6E8EDF2E72}" srcOrd="0" destOrd="1" presId="urn:microsoft.com/office/officeart/2005/8/layout/vList5"/>
    <dgm:cxn modelId="{D599C3B5-7759-4E23-9C84-4A3D967E6FB4}" srcId="{52EC614B-9054-404F-AF19-ACDA06885ECC}" destId="{20353E81-F2BE-4AFB-AD40-157E8A46D759}" srcOrd="0" destOrd="0" parTransId="{6E3D7D29-A5C1-4085-9F5C-837A071716D3}" sibTransId="{9DA370D6-4EB0-4E3C-ABB3-24B4E691DF9E}"/>
    <dgm:cxn modelId="{D7A83CC0-CD44-454B-8A49-099C93B53EA1}" srcId="{9B8D3973-4CA6-4936-9708-6387F7D7D800}" destId="{47391939-33F5-4EDE-8968-F58829C3C259}" srcOrd="0" destOrd="0" parTransId="{0F8D71F3-2083-4C6F-BA46-A548E93C7782}" sibTransId="{2B525EBA-814D-40E3-A577-135A82D2BB21}"/>
    <dgm:cxn modelId="{3442B0C5-FB50-4554-B6AC-F1F791A334AD}" type="presOf" srcId="{52EC614B-9054-404F-AF19-ACDA06885ECC}" destId="{93375E6F-5D1E-4123-8BB3-D8F05E7EF51B}" srcOrd="0" destOrd="0" presId="urn:microsoft.com/office/officeart/2005/8/layout/vList5"/>
    <dgm:cxn modelId="{40FF9EE0-D6F7-4A71-A127-C4C94505F452}" srcId="{47391939-33F5-4EDE-8968-F58829C3C259}" destId="{F8E08734-CC20-4554-A67F-C241B79B0584}" srcOrd="0" destOrd="0" parTransId="{DD8A4583-1C14-4223-8148-D9C460A2DFDF}" sibTransId="{24DB66A2-876A-412B-BE0D-3CAEAEE35B05}"/>
    <dgm:cxn modelId="{F0FA6BEE-A2A2-4FBC-83F9-20FAA02F9A7C}" type="presOf" srcId="{8D898E63-0732-4020-9B9B-EDB2A96C61C4}" destId="{0DCB3914-CA0C-4C83-9871-3E904DE138C7}" srcOrd="0" destOrd="0" presId="urn:microsoft.com/office/officeart/2005/8/layout/vList5"/>
    <dgm:cxn modelId="{993AC9EE-D990-4C72-B678-D296A1C66117}" srcId="{47391939-33F5-4EDE-8968-F58829C3C259}" destId="{42238B14-5EFF-4528-A70A-67A22B93A24F}" srcOrd="1" destOrd="0" parTransId="{AB188ADA-6E09-4927-858B-87F7725F3C17}" sibTransId="{35C8C712-C632-442C-B9CB-54491A4BE720}"/>
    <dgm:cxn modelId="{8E365DF7-D872-4A01-A334-4D76224AE155}" type="presOf" srcId="{407720DD-59C2-44A7-816A-91591EBC909F}" destId="{A6D54CFE-88C0-4284-84F4-E4BC7DA66BDB}" srcOrd="0" destOrd="0" presId="urn:microsoft.com/office/officeart/2005/8/layout/vList5"/>
    <dgm:cxn modelId="{D6FF08F8-237B-4647-8EDC-8A2CF24D6BFF}" srcId="{52EC614B-9054-404F-AF19-ACDA06885ECC}" destId="{7DD019CF-2157-4856-9971-F6E8A41763D3}" srcOrd="1" destOrd="0" parTransId="{DF7F4C15-5ECD-4D6C-8F95-135561E7D248}" sibTransId="{A1B97132-A222-4E7B-BE7E-B9CB442D7553}"/>
    <dgm:cxn modelId="{10819CF9-89AA-4D07-AFD8-D8AD229700A8}" type="presParOf" srcId="{7D5B7945-2005-48DF-B622-AA838F2046C5}" destId="{F84F43D6-15ED-4CBC-8C51-CE645FB3EC9B}" srcOrd="0" destOrd="0" presId="urn:microsoft.com/office/officeart/2005/8/layout/vList5"/>
    <dgm:cxn modelId="{763ACEF6-CA19-4E51-9F9C-E98658683280}" type="presParOf" srcId="{F84F43D6-15ED-4CBC-8C51-CE645FB3EC9B}" destId="{5CDF1138-1E4D-45CB-9FE4-752562F9C9E2}" srcOrd="0" destOrd="0" presId="urn:microsoft.com/office/officeart/2005/8/layout/vList5"/>
    <dgm:cxn modelId="{9445C3DA-062F-4EAC-BB86-E4E594D6D5FF}" type="presParOf" srcId="{F84F43D6-15ED-4CBC-8C51-CE645FB3EC9B}" destId="{2BA0C25C-1353-4FB6-9808-3D6E8EDF2E72}" srcOrd="1" destOrd="0" presId="urn:microsoft.com/office/officeart/2005/8/layout/vList5"/>
    <dgm:cxn modelId="{9F359B1E-10FA-44CE-AD5C-1EBBEBFDDBC5}" type="presParOf" srcId="{7D5B7945-2005-48DF-B622-AA838F2046C5}" destId="{151971D0-045D-485D-BA97-3AA9F5E8F5D6}" srcOrd="1" destOrd="0" presId="urn:microsoft.com/office/officeart/2005/8/layout/vList5"/>
    <dgm:cxn modelId="{2B18B0ED-D3E2-46BD-946E-F03A6837B627}" type="presParOf" srcId="{7D5B7945-2005-48DF-B622-AA838F2046C5}" destId="{D164FBDD-3359-4063-AACC-E182AD3EB0E8}" srcOrd="2" destOrd="0" presId="urn:microsoft.com/office/officeart/2005/8/layout/vList5"/>
    <dgm:cxn modelId="{2BB6B144-C75F-46BC-95E7-6B3FC6C30376}" type="presParOf" srcId="{D164FBDD-3359-4063-AACC-E182AD3EB0E8}" destId="{A6D54CFE-88C0-4284-84F4-E4BC7DA66BDB}" srcOrd="0" destOrd="0" presId="urn:microsoft.com/office/officeart/2005/8/layout/vList5"/>
    <dgm:cxn modelId="{5122F713-58C6-4F8C-BB78-9915026B82E2}" type="presParOf" srcId="{D164FBDD-3359-4063-AACC-E182AD3EB0E8}" destId="{0DCB3914-CA0C-4C83-9871-3E904DE138C7}" srcOrd="1" destOrd="0" presId="urn:microsoft.com/office/officeart/2005/8/layout/vList5"/>
    <dgm:cxn modelId="{A34E6AAB-9E49-46BC-BDAD-6C7544AA9AE3}" type="presParOf" srcId="{7D5B7945-2005-48DF-B622-AA838F2046C5}" destId="{8CD8918E-E993-4241-A57F-F07E198BE5AB}" srcOrd="3" destOrd="0" presId="urn:microsoft.com/office/officeart/2005/8/layout/vList5"/>
    <dgm:cxn modelId="{72E9F316-1448-40CE-9AA5-84749F30EC42}" type="presParOf" srcId="{7D5B7945-2005-48DF-B622-AA838F2046C5}" destId="{15E7772A-1886-41FB-B515-F6B2004496F9}" srcOrd="4" destOrd="0" presId="urn:microsoft.com/office/officeart/2005/8/layout/vList5"/>
    <dgm:cxn modelId="{2CE15D1D-FF7C-4A5F-AFBF-42A9458F6880}" type="presParOf" srcId="{15E7772A-1886-41FB-B515-F6B2004496F9}" destId="{93375E6F-5D1E-4123-8BB3-D8F05E7EF51B}" srcOrd="0" destOrd="0" presId="urn:microsoft.com/office/officeart/2005/8/layout/vList5"/>
    <dgm:cxn modelId="{55411E68-608D-4CC2-A802-EDB20A6C27A1}" type="presParOf" srcId="{15E7772A-1886-41FB-B515-F6B2004496F9}" destId="{B313C7A8-3EDA-4E1C-B394-59D88D9800F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B8D3973-4CA6-4936-9708-6387F7D7D800}" type="doc">
      <dgm:prSet loTypeId="urn:microsoft.com/office/officeart/2005/8/layout/arrow4" loCatId="relationship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7391939-33F5-4EDE-8968-F58829C3C259}">
      <dgm:prSet/>
      <dgm:spPr/>
      <dgm:t>
        <a:bodyPr/>
        <a:lstStyle/>
        <a:p>
          <a:pPr rtl="0"/>
          <a:r>
            <a:rPr lang="en-US" dirty="0"/>
            <a:t>What a PT Program Is:</a:t>
          </a:r>
        </a:p>
      </dgm:t>
    </dgm:pt>
    <dgm:pt modelId="{0F8D71F3-2083-4C6F-BA46-A548E93C7782}" type="parTrans" cxnId="{D7A83CC0-CD44-454B-8A49-099C93B53EA1}">
      <dgm:prSet/>
      <dgm:spPr/>
      <dgm:t>
        <a:bodyPr/>
        <a:lstStyle/>
        <a:p>
          <a:endParaRPr lang="en-US"/>
        </a:p>
      </dgm:t>
    </dgm:pt>
    <dgm:pt modelId="{2B525EBA-814D-40E3-A577-135A82D2BB21}" type="sibTrans" cxnId="{D7A83CC0-CD44-454B-8A49-099C93B53EA1}">
      <dgm:prSet/>
      <dgm:spPr/>
      <dgm:t>
        <a:bodyPr/>
        <a:lstStyle/>
        <a:p>
          <a:endParaRPr lang="en-US"/>
        </a:p>
      </dgm:t>
    </dgm:pt>
    <dgm:pt modelId="{407720DD-59C2-44A7-816A-91591EBC909F}">
      <dgm:prSet/>
      <dgm:spPr/>
      <dgm:t>
        <a:bodyPr/>
        <a:lstStyle/>
        <a:p>
          <a:pPr rtl="0"/>
          <a:r>
            <a:rPr lang="en-US" dirty="0"/>
            <a:t>This is not:</a:t>
          </a:r>
        </a:p>
      </dgm:t>
    </dgm:pt>
    <dgm:pt modelId="{7478A10B-9939-41E2-A8D7-E5A3FFCE5A08}" type="parTrans" cxnId="{8E9E605D-C19A-4874-BA82-13EDF088B1C7}">
      <dgm:prSet/>
      <dgm:spPr/>
      <dgm:t>
        <a:bodyPr/>
        <a:lstStyle/>
        <a:p>
          <a:endParaRPr lang="en-US"/>
        </a:p>
      </dgm:t>
    </dgm:pt>
    <dgm:pt modelId="{845510FF-1DEB-4558-812C-51F96735D4FC}" type="sibTrans" cxnId="{8E9E605D-C19A-4874-BA82-13EDF088B1C7}">
      <dgm:prSet/>
      <dgm:spPr/>
      <dgm:t>
        <a:bodyPr/>
        <a:lstStyle/>
        <a:p>
          <a:endParaRPr lang="en-US"/>
        </a:p>
      </dgm:t>
    </dgm:pt>
    <dgm:pt modelId="{52EC614B-9054-404F-AF19-ACDA06885ECC}">
      <dgm:prSet/>
      <dgm:spPr/>
    </dgm:pt>
    <dgm:pt modelId="{666AEC01-8BF8-4540-9F3E-76848AFFA178}" type="parTrans" cxnId="{4A8BEE7C-57F9-4064-8866-EE54F508481C}">
      <dgm:prSet/>
      <dgm:spPr/>
      <dgm:t>
        <a:bodyPr/>
        <a:lstStyle/>
        <a:p>
          <a:endParaRPr lang="en-US"/>
        </a:p>
      </dgm:t>
    </dgm:pt>
    <dgm:pt modelId="{8E674543-5A7C-4556-BC36-B966BB0A8069}" type="sibTrans" cxnId="{4A8BEE7C-57F9-4064-8866-EE54F508481C}">
      <dgm:prSet/>
      <dgm:spPr/>
      <dgm:t>
        <a:bodyPr/>
        <a:lstStyle/>
        <a:p>
          <a:endParaRPr lang="en-US"/>
        </a:p>
      </dgm:t>
    </dgm:pt>
    <dgm:pt modelId="{8D898E63-0732-4020-9B9B-EDB2A96C61C4}">
      <dgm:prSet/>
      <dgm:spPr/>
      <dgm:t>
        <a:bodyPr/>
        <a:lstStyle/>
        <a:p>
          <a:pPr rtl="0"/>
          <a:r>
            <a:rPr lang="en-US" dirty="0"/>
            <a:t>To beat up the industries – they expect regulations (RCRA, OSHA, Air Permitting), this is no different</a:t>
          </a:r>
        </a:p>
      </dgm:t>
    </dgm:pt>
    <dgm:pt modelId="{8D2FBF84-EF09-461E-AFF8-79F225063825}" type="parTrans" cxnId="{2BD268A5-1A98-45E8-BF78-CE7BB86555F8}">
      <dgm:prSet/>
      <dgm:spPr/>
      <dgm:t>
        <a:bodyPr/>
        <a:lstStyle/>
        <a:p>
          <a:endParaRPr lang="en-US"/>
        </a:p>
      </dgm:t>
    </dgm:pt>
    <dgm:pt modelId="{DE8ED7B2-C6EF-42FB-AA0B-E32796A52005}" type="sibTrans" cxnId="{2BD268A5-1A98-45E8-BF78-CE7BB86555F8}">
      <dgm:prSet/>
      <dgm:spPr/>
      <dgm:t>
        <a:bodyPr/>
        <a:lstStyle/>
        <a:p>
          <a:endParaRPr lang="en-US"/>
        </a:p>
      </dgm:t>
    </dgm:pt>
    <dgm:pt modelId="{20353E81-F2BE-4AFB-AD40-157E8A46D759}">
      <dgm:prSet/>
      <dgm:spPr/>
    </dgm:pt>
    <dgm:pt modelId="{6E3D7D29-A5C1-4085-9F5C-837A071716D3}" type="parTrans" cxnId="{D599C3B5-7759-4E23-9C84-4A3D967E6FB4}">
      <dgm:prSet/>
      <dgm:spPr/>
      <dgm:t>
        <a:bodyPr/>
        <a:lstStyle/>
        <a:p>
          <a:endParaRPr lang="en-US"/>
        </a:p>
      </dgm:t>
    </dgm:pt>
    <dgm:pt modelId="{9DA370D6-4EB0-4E3C-ABB3-24B4E691DF9E}" type="sibTrans" cxnId="{D599C3B5-7759-4E23-9C84-4A3D967E6FB4}">
      <dgm:prSet/>
      <dgm:spPr/>
      <dgm:t>
        <a:bodyPr/>
        <a:lstStyle/>
        <a:p>
          <a:endParaRPr lang="en-US"/>
        </a:p>
      </dgm:t>
    </dgm:pt>
    <dgm:pt modelId="{7DD019CF-2157-4856-9971-F6E8A41763D3}">
      <dgm:prSet/>
      <dgm:spPr/>
    </dgm:pt>
    <dgm:pt modelId="{DF7F4C15-5ECD-4D6C-8F95-135561E7D248}" type="parTrans" cxnId="{D6FF08F8-237B-4647-8EDC-8A2CF24D6BFF}">
      <dgm:prSet/>
      <dgm:spPr/>
      <dgm:t>
        <a:bodyPr/>
        <a:lstStyle/>
        <a:p>
          <a:endParaRPr lang="en-US"/>
        </a:p>
      </dgm:t>
    </dgm:pt>
    <dgm:pt modelId="{A1B97132-A222-4E7B-BE7E-B9CB442D7553}" type="sibTrans" cxnId="{D6FF08F8-237B-4647-8EDC-8A2CF24D6BFF}">
      <dgm:prSet/>
      <dgm:spPr/>
      <dgm:t>
        <a:bodyPr/>
        <a:lstStyle/>
        <a:p>
          <a:endParaRPr lang="en-US"/>
        </a:p>
      </dgm:t>
    </dgm:pt>
    <dgm:pt modelId="{42238B14-5EFF-4528-A70A-67A22B93A24F}">
      <dgm:prSet/>
      <dgm:spPr/>
      <dgm:t>
        <a:bodyPr/>
        <a:lstStyle/>
        <a:p>
          <a:pPr rtl="0"/>
          <a:r>
            <a:rPr lang="en-US" dirty="0"/>
            <a:t>Fair and equitable to Residential rate payer</a:t>
          </a:r>
        </a:p>
      </dgm:t>
    </dgm:pt>
    <dgm:pt modelId="{AB188ADA-6E09-4927-858B-87F7725F3C17}" type="parTrans" cxnId="{993AC9EE-D990-4C72-B678-D296A1C66117}">
      <dgm:prSet/>
      <dgm:spPr/>
      <dgm:t>
        <a:bodyPr/>
        <a:lstStyle/>
        <a:p>
          <a:endParaRPr lang="en-US"/>
        </a:p>
      </dgm:t>
    </dgm:pt>
    <dgm:pt modelId="{35C8C712-C632-442C-B9CB-54491A4BE720}" type="sibTrans" cxnId="{993AC9EE-D990-4C72-B678-D296A1C66117}">
      <dgm:prSet/>
      <dgm:spPr/>
      <dgm:t>
        <a:bodyPr/>
        <a:lstStyle/>
        <a:p>
          <a:endParaRPr lang="en-US"/>
        </a:p>
      </dgm:t>
    </dgm:pt>
    <dgm:pt modelId="{ECF5ACFC-95C7-4FEA-852F-B0AE2B91F936}">
      <dgm:prSet/>
      <dgm:spPr/>
      <dgm:t>
        <a:bodyPr/>
        <a:lstStyle/>
        <a:p>
          <a:pPr rtl="0"/>
          <a:r>
            <a:rPr lang="en-US" dirty="0"/>
            <a:t>A cooperative relationship with the Industries</a:t>
          </a:r>
        </a:p>
      </dgm:t>
    </dgm:pt>
    <dgm:pt modelId="{ACE91C52-DD15-49A3-BF51-54BCF8BE836D}" type="parTrans" cxnId="{0AADECA1-BB78-4470-A12A-E7BAE57E1BCF}">
      <dgm:prSet/>
      <dgm:spPr/>
      <dgm:t>
        <a:bodyPr/>
        <a:lstStyle/>
        <a:p>
          <a:endParaRPr lang="en-US"/>
        </a:p>
      </dgm:t>
    </dgm:pt>
    <dgm:pt modelId="{847C2D62-29EF-4911-A3EC-BBA16B1E2608}" type="sibTrans" cxnId="{0AADECA1-BB78-4470-A12A-E7BAE57E1BCF}">
      <dgm:prSet/>
      <dgm:spPr/>
      <dgm:t>
        <a:bodyPr/>
        <a:lstStyle/>
        <a:p>
          <a:endParaRPr lang="en-US"/>
        </a:p>
      </dgm:t>
    </dgm:pt>
    <dgm:pt modelId="{841F279D-88EF-46D9-AFCC-D8B4C6441FF9}">
      <dgm:prSet/>
      <dgm:spPr/>
      <dgm:t>
        <a:bodyPr/>
        <a:lstStyle/>
        <a:p>
          <a:pPr rtl="0"/>
          <a:r>
            <a:rPr lang="en-US" dirty="0"/>
            <a:t>Protects the investment put into the WWTP</a:t>
          </a:r>
        </a:p>
      </dgm:t>
    </dgm:pt>
    <dgm:pt modelId="{C05450B3-588F-4FF7-80BA-C6D477B0143D}" type="parTrans" cxnId="{BA886D89-B863-42DF-973C-217E9D15274D}">
      <dgm:prSet/>
      <dgm:spPr/>
      <dgm:t>
        <a:bodyPr/>
        <a:lstStyle/>
        <a:p>
          <a:endParaRPr lang="en-US"/>
        </a:p>
      </dgm:t>
    </dgm:pt>
    <dgm:pt modelId="{489D3111-7921-463F-B48A-4C5CF7E46975}" type="sibTrans" cxnId="{BA886D89-B863-42DF-973C-217E9D15274D}">
      <dgm:prSet/>
      <dgm:spPr/>
      <dgm:t>
        <a:bodyPr/>
        <a:lstStyle/>
        <a:p>
          <a:endParaRPr lang="en-US"/>
        </a:p>
      </dgm:t>
    </dgm:pt>
    <dgm:pt modelId="{2EB9B107-653D-451F-BB60-402FDBA24D14}">
      <dgm:prSet/>
      <dgm:spPr/>
      <dgm:t>
        <a:bodyPr/>
        <a:lstStyle/>
        <a:p>
          <a:pPr rtl="0"/>
          <a:r>
            <a:rPr lang="en-US" dirty="0"/>
            <a:t>Holds the Industries accountable</a:t>
          </a:r>
        </a:p>
      </dgm:t>
    </dgm:pt>
    <dgm:pt modelId="{2D914EF6-DCD9-4013-B62C-CCC2D7B30ACD}" type="parTrans" cxnId="{BD92DF44-F59C-438B-9559-4482FC553943}">
      <dgm:prSet/>
      <dgm:spPr/>
      <dgm:t>
        <a:bodyPr/>
        <a:lstStyle/>
        <a:p>
          <a:endParaRPr lang="en-US"/>
        </a:p>
      </dgm:t>
    </dgm:pt>
    <dgm:pt modelId="{D2764DFC-0235-4384-8652-9AB283963BE9}" type="sibTrans" cxnId="{BD92DF44-F59C-438B-9559-4482FC553943}">
      <dgm:prSet/>
      <dgm:spPr/>
      <dgm:t>
        <a:bodyPr/>
        <a:lstStyle/>
        <a:p>
          <a:endParaRPr lang="en-US"/>
        </a:p>
      </dgm:t>
    </dgm:pt>
    <dgm:pt modelId="{74DD29ED-1B43-46DA-A973-550B9A801A48}">
      <dgm:prSet/>
      <dgm:spPr/>
      <dgm:t>
        <a:bodyPr/>
        <a:lstStyle/>
        <a:p>
          <a:pPr rtl="0"/>
          <a:endParaRPr lang="en-US" dirty="0"/>
        </a:p>
      </dgm:t>
    </dgm:pt>
    <dgm:pt modelId="{777CA51D-81FE-482A-A84B-771C41514AC8}" type="parTrans" cxnId="{BDBF8454-9821-44D9-B0CF-AD2C4876DF83}">
      <dgm:prSet/>
      <dgm:spPr/>
      <dgm:t>
        <a:bodyPr/>
        <a:lstStyle/>
        <a:p>
          <a:endParaRPr lang="en-US"/>
        </a:p>
      </dgm:t>
    </dgm:pt>
    <dgm:pt modelId="{52B5EE63-839C-41A6-87EB-0B1597BE5ED1}" type="sibTrans" cxnId="{BDBF8454-9821-44D9-B0CF-AD2C4876DF83}">
      <dgm:prSet/>
      <dgm:spPr/>
      <dgm:t>
        <a:bodyPr/>
        <a:lstStyle/>
        <a:p>
          <a:endParaRPr lang="en-US"/>
        </a:p>
      </dgm:t>
    </dgm:pt>
    <dgm:pt modelId="{D92AA207-8E0B-4EEF-86AD-2F4EEC7ACFF7}" type="pres">
      <dgm:prSet presAssocID="{9B8D3973-4CA6-4936-9708-6387F7D7D800}" presName="compositeShape" presStyleCnt="0">
        <dgm:presLayoutVars>
          <dgm:chMax val="2"/>
          <dgm:dir/>
          <dgm:resizeHandles val="exact"/>
        </dgm:presLayoutVars>
      </dgm:prSet>
      <dgm:spPr/>
    </dgm:pt>
    <dgm:pt modelId="{4882543B-68EE-4C50-BEB1-2913A1C11D43}" type="pres">
      <dgm:prSet presAssocID="{47391939-33F5-4EDE-8968-F58829C3C259}" presName="upArrow" presStyleLbl="node1" presStyleIdx="0" presStyleCnt="2"/>
      <dgm:spPr/>
    </dgm:pt>
    <dgm:pt modelId="{EBB56959-17A8-4B74-9742-6E97EF281173}" type="pres">
      <dgm:prSet presAssocID="{47391939-33F5-4EDE-8968-F58829C3C259}" presName="upArrowText" presStyleLbl="revTx" presStyleIdx="0" presStyleCnt="2" custScaleX="109448" custScaleY="91188">
        <dgm:presLayoutVars>
          <dgm:chMax val="0"/>
          <dgm:bulletEnabled val="1"/>
        </dgm:presLayoutVars>
      </dgm:prSet>
      <dgm:spPr/>
    </dgm:pt>
    <dgm:pt modelId="{8DFD93A5-215D-431E-B0CD-205F96E26631}" type="pres">
      <dgm:prSet presAssocID="{407720DD-59C2-44A7-816A-91591EBC909F}" presName="downArrow" presStyleLbl="node1" presStyleIdx="1" presStyleCnt="2"/>
      <dgm:spPr/>
    </dgm:pt>
    <dgm:pt modelId="{C83BC6B0-4668-4672-9E3F-EDC4CD4F5E57}" type="pres">
      <dgm:prSet presAssocID="{407720DD-59C2-44A7-816A-91591EBC909F}" presName="downArrowText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1C48E81F-EDA7-4399-B1CE-05FC03C19D41}" type="presOf" srcId="{42238B14-5EFF-4528-A70A-67A22B93A24F}" destId="{EBB56959-17A8-4B74-9742-6E97EF281173}" srcOrd="0" destOrd="2" presId="urn:microsoft.com/office/officeart/2005/8/layout/arrow4"/>
    <dgm:cxn modelId="{8E9E605D-C19A-4874-BA82-13EDF088B1C7}" srcId="{9B8D3973-4CA6-4936-9708-6387F7D7D800}" destId="{407720DD-59C2-44A7-816A-91591EBC909F}" srcOrd="1" destOrd="0" parTransId="{7478A10B-9939-41E2-A8D7-E5A3FFCE5A08}" sibTransId="{845510FF-1DEB-4558-812C-51F96735D4FC}"/>
    <dgm:cxn modelId="{BD92DF44-F59C-438B-9559-4482FC553943}" srcId="{47391939-33F5-4EDE-8968-F58829C3C259}" destId="{2EB9B107-653D-451F-BB60-402FDBA24D14}" srcOrd="0" destOrd="0" parTransId="{2D914EF6-DCD9-4013-B62C-CCC2D7B30ACD}" sibTransId="{D2764DFC-0235-4384-8652-9AB283963BE9}"/>
    <dgm:cxn modelId="{CBC4F46C-04D4-4C9D-84C7-87E912D048AB}" type="presOf" srcId="{47391939-33F5-4EDE-8968-F58829C3C259}" destId="{EBB56959-17A8-4B74-9742-6E97EF281173}" srcOrd="0" destOrd="0" presId="urn:microsoft.com/office/officeart/2005/8/layout/arrow4"/>
    <dgm:cxn modelId="{BDBF8454-9821-44D9-B0CF-AD2C4876DF83}" srcId="{407720DD-59C2-44A7-816A-91591EBC909F}" destId="{74DD29ED-1B43-46DA-A973-550B9A801A48}" srcOrd="1" destOrd="0" parTransId="{777CA51D-81FE-482A-A84B-771C41514AC8}" sibTransId="{52B5EE63-839C-41A6-87EB-0B1597BE5ED1}"/>
    <dgm:cxn modelId="{4A8BEE7C-57F9-4064-8866-EE54F508481C}" srcId="{9B8D3973-4CA6-4936-9708-6387F7D7D800}" destId="{52EC614B-9054-404F-AF19-ACDA06885ECC}" srcOrd="2" destOrd="0" parTransId="{666AEC01-8BF8-4540-9F3E-76848AFFA178}" sibTransId="{8E674543-5A7C-4556-BC36-B966BB0A8069}"/>
    <dgm:cxn modelId="{E26AF186-90DE-4C7B-96AB-5DAE2F4D90BA}" type="presOf" srcId="{2EB9B107-653D-451F-BB60-402FDBA24D14}" destId="{EBB56959-17A8-4B74-9742-6E97EF281173}" srcOrd="0" destOrd="1" presId="urn:microsoft.com/office/officeart/2005/8/layout/arrow4"/>
    <dgm:cxn modelId="{BA886D89-B863-42DF-973C-217E9D15274D}" srcId="{47391939-33F5-4EDE-8968-F58829C3C259}" destId="{841F279D-88EF-46D9-AFCC-D8B4C6441FF9}" srcOrd="3" destOrd="0" parTransId="{C05450B3-588F-4FF7-80BA-C6D477B0143D}" sibTransId="{489D3111-7921-463F-B48A-4C5CF7E46975}"/>
    <dgm:cxn modelId="{A657008D-0DB2-4672-8781-729B1A570996}" type="presOf" srcId="{8D898E63-0732-4020-9B9B-EDB2A96C61C4}" destId="{C83BC6B0-4668-4672-9E3F-EDC4CD4F5E57}" srcOrd="0" destOrd="1" presId="urn:microsoft.com/office/officeart/2005/8/layout/arrow4"/>
    <dgm:cxn modelId="{0AADECA1-BB78-4470-A12A-E7BAE57E1BCF}" srcId="{47391939-33F5-4EDE-8968-F58829C3C259}" destId="{ECF5ACFC-95C7-4FEA-852F-B0AE2B91F936}" srcOrd="2" destOrd="0" parTransId="{ACE91C52-DD15-49A3-BF51-54BCF8BE836D}" sibTransId="{847C2D62-29EF-4911-A3EC-BBA16B1E2608}"/>
    <dgm:cxn modelId="{2BD268A5-1A98-45E8-BF78-CE7BB86555F8}" srcId="{407720DD-59C2-44A7-816A-91591EBC909F}" destId="{8D898E63-0732-4020-9B9B-EDB2A96C61C4}" srcOrd="0" destOrd="0" parTransId="{8D2FBF84-EF09-461E-AFF8-79F225063825}" sibTransId="{DE8ED7B2-C6EF-42FB-AA0B-E32796A52005}"/>
    <dgm:cxn modelId="{D599C3B5-7759-4E23-9C84-4A3D967E6FB4}" srcId="{52EC614B-9054-404F-AF19-ACDA06885ECC}" destId="{20353E81-F2BE-4AFB-AD40-157E8A46D759}" srcOrd="0" destOrd="0" parTransId="{6E3D7D29-A5C1-4085-9F5C-837A071716D3}" sibTransId="{9DA370D6-4EB0-4E3C-ABB3-24B4E691DF9E}"/>
    <dgm:cxn modelId="{229849BF-6CC6-4A35-9845-F047F47952CB}" type="presOf" srcId="{9B8D3973-4CA6-4936-9708-6387F7D7D800}" destId="{D92AA207-8E0B-4EEF-86AD-2F4EEC7ACFF7}" srcOrd="0" destOrd="0" presId="urn:microsoft.com/office/officeart/2005/8/layout/arrow4"/>
    <dgm:cxn modelId="{D7A83CC0-CD44-454B-8A49-099C93B53EA1}" srcId="{9B8D3973-4CA6-4936-9708-6387F7D7D800}" destId="{47391939-33F5-4EDE-8968-F58829C3C259}" srcOrd="0" destOrd="0" parTransId="{0F8D71F3-2083-4C6F-BA46-A548E93C7782}" sibTransId="{2B525EBA-814D-40E3-A577-135A82D2BB21}"/>
    <dgm:cxn modelId="{D03DADC3-1A6B-403B-B038-2D22FCA98E11}" type="presOf" srcId="{ECF5ACFC-95C7-4FEA-852F-B0AE2B91F936}" destId="{EBB56959-17A8-4B74-9742-6E97EF281173}" srcOrd="0" destOrd="3" presId="urn:microsoft.com/office/officeart/2005/8/layout/arrow4"/>
    <dgm:cxn modelId="{D39DC7D2-A89D-4AB2-BF62-75A9C61F57D4}" type="presOf" srcId="{407720DD-59C2-44A7-816A-91591EBC909F}" destId="{C83BC6B0-4668-4672-9E3F-EDC4CD4F5E57}" srcOrd="0" destOrd="0" presId="urn:microsoft.com/office/officeart/2005/8/layout/arrow4"/>
    <dgm:cxn modelId="{BA78BED6-0D6A-404C-B406-C1E65F55445A}" type="presOf" srcId="{74DD29ED-1B43-46DA-A973-550B9A801A48}" destId="{C83BC6B0-4668-4672-9E3F-EDC4CD4F5E57}" srcOrd="0" destOrd="2" presId="urn:microsoft.com/office/officeart/2005/8/layout/arrow4"/>
    <dgm:cxn modelId="{993AC9EE-D990-4C72-B678-D296A1C66117}" srcId="{47391939-33F5-4EDE-8968-F58829C3C259}" destId="{42238B14-5EFF-4528-A70A-67A22B93A24F}" srcOrd="1" destOrd="0" parTransId="{AB188ADA-6E09-4927-858B-87F7725F3C17}" sibTransId="{35C8C712-C632-442C-B9CB-54491A4BE720}"/>
    <dgm:cxn modelId="{D6FF08F8-237B-4647-8EDC-8A2CF24D6BFF}" srcId="{52EC614B-9054-404F-AF19-ACDA06885ECC}" destId="{7DD019CF-2157-4856-9971-F6E8A41763D3}" srcOrd="1" destOrd="0" parTransId="{DF7F4C15-5ECD-4D6C-8F95-135561E7D248}" sibTransId="{A1B97132-A222-4E7B-BE7E-B9CB442D7553}"/>
    <dgm:cxn modelId="{38911BF9-3180-40CE-8670-39F75F282257}" type="presOf" srcId="{841F279D-88EF-46D9-AFCC-D8B4C6441FF9}" destId="{EBB56959-17A8-4B74-9742-6E97EF281173}" srcOrd="0" destOrd="4" presId="urn:microsoft.com/office/officeart/2005/8/layout/arrow4"/>
    <dgm:cxn modelId="{BF90EBE3-18C9-4BE2-92BA-D87C8042D5EA}" type="presParOf" srcId="{D92AA207-8E0B-4EEF-86AD-2F4EEC7ACFF7}" destId="{4882543B-68EE-4C50-BEB1-2913A1C11D43}" srcOrd="0" destOrd="0" presId="urn:microsoft.com/office/officeart/2005/8/layout/arrow4"/>
    <dgm:cxn modelId="{27063D3A-D51A-47E4-A626-FEEA9B6E5B5A}" type="presParOf" srcId="{D92AA207-8E0B-4EEF-86AD-2F4EEC7ACFF7}" destId="{EBB56959-17A8-4B74-9742-6E97EF281173}" srcOrd="1" destOrd="0" presId="urn:microsoft.com/office/officeart/2005/8/layout/arrow4"/>
    <dgm:cxn modelId="{681F697E-6410-434A-9F11-B81C8DB2B692}" type="presParOf" srcId="{D92AA207-8E0B-4EEF-86AD-2F4EEC7ACFF7}" destId="{8DFD93A5-215D-431E-B0CD-205F96E26631}" srcOrd="2" destOrd="0" presId="urn:microsoft.com/office/officeart/2005/8/layout/arrow4"/>
    <dgm:cxn modelId="{F50E7892-1DC9-40C1-AD94-6D7D7FFCAF19}" type="presParOf" srcId="{D92AA207-8E0B-4EEF-86AD-2F4EEC7ACFF7}" destId="{C83BC6B0-4668-4672-9E3F-EDC4CD4F5E57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EB897-5F76-4ECA-8EB7-F271087FE789}">
      <dsp:nvSpPr>
        <dsp:cNvPr id="0" name=""/>
        <dsp:cNvSpPr/>
      </dsp:nvSpPr>
      <dsp:spPr>
        <a:xfrm>
          <a:off x="-5383465" y="-824376"/>
          <a:ext cx="6410245" cy="6410245"/>
        </a:xfrm>
        <a:prstGeom prst="blockArc">
          <a:avLst>
            <a:gd name="adj1" fmla="val 18900000"/>
            <a:gd name="adj2" fmla="val 2700000"/>
            <a:gd name="adj3" fmla="val 337"/>
          </a:avLst>
        </a:pr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111858-5F79-4E49-93BB-665EA37F85B7}">
      <dsp:nvSpPr>
        <dsp:cNvPr id="0" name=""/>
        <dsp:cNvSpPr/>
      </dsp:nvSpPr>
      <dsp:spPr>
        <a:xfrm>
          <a:off x="448990" y="297498"/>
          <a:ext cx="8012965" cy="59537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2580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Purpose of Industrial Pretreatment Program</a:t>
          </a:r>
        </a:p>
      </dsp:txBody>
      <dsp:txXfrm>
        <a:off x="448990" y="297498"/>
        <a:ext cx="8012965" cy="595376"/>
      </dsp:txXfrm>
    </dsp:sp>
    <dsp:sp modelId="{330AC5BF-B794-4BE9-9EB8-15DBECC146EF}">
      <dsp:nvSpPr>
        <dsp:cNvPr id="0" name=""/>
        <dsp:cNvSpPr/>
      </dsp:nvSpPr>
      <dsp:spPr>
        <a:xfrm>
          <a:off x="76880" y="223075"/>
          <a:ext cx="744221" cy="7442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6EAAE5-1013-47F7-A606-E4488684E095}">
      <dsp:nvSpPr>
        <dsp:cNvPr id="0" name=""/>
        <dsp:cNvSpPr/>
      </dsp:nvSpPr>
      <dsp:spPr>
        <a:xfrm>
          <a:off x="875620" y="1190277"/>
          <a:ext cx="7586335" cy="59537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2580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New Industries found in Industrial User Survey</a:t>
          </a:r>
        </a:p>
      </dsp:txBody>
      <dsp:txXfrm>
        <a:off x="875620" y="1190277"/>
        <a:ext cx="7586335" cy="595376"/>
      </dsp:txXfrm>
    </dsp:sp>
    <dsp:sp modelId="{9C797581-84CF-4AAA-88E4-2B6585F2BE63}">
      <dsp:nvSpPr>
        <dsp:cNvPr id="0" name=""/>
        <dsp:cNvSpPr/>
      </dsp:nvSpPr>
      <dsp:spPr>
        <a:xfrm>
          <a:off x="503509" y="1115855"/>
          <a:ext cx="744221" cy="7442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B6E03D-F2A1-4B76-93DB-11FA5A3921BE}">
      <dsp:nvSpPr>
        <dsp:cNvPr id="0" name=""/>
        <dsp:cNvSpPr/>
      </dsp:nvSpPr>
      <dsp:spPr>
        <a:xfrm>
          <a:off x="1006561" y="2083057"/>
          <a:ext cx="7455394" cy="59537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2580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What is on the Horizon for RMU Pretreatment Program</a:t>
          </a:r>
        </a:p>
      </dsp:txBody>
      <dsp:txXfrm>
        <a:off x="1006561" y="2083057"/>
        <a:ext cx="7455394" cy="595376"/>
      </dsp:txXfrm>
    </dsp:sp>
    <dsp:sp modelId="{F3B73CF7-A4AD-473F-9CA3-2B708B3D9CCE}">
      <dsp:nvSpPr>
        <dsp:cNvPr id="0" name=""/>
        <dsp:cNvSpPr/>
      </dsp:nvSpPr>
      <dsp:spPr>
        <a:xfrm>
          <a:off x="634450" y="2008635"/>
          <a:ext cx="744221" cy="7442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FED72C-1171-447C-A58F-17CD237C547B}">
      <dsp:nvSpPr>
        <dsp:cNvPr id="0" name=""/>
        <dsp:cNvSpPr/>
      </dsp:nvSpPr>
      <dsp:spPr>
        <a:xfrm>
          <a:off x="875620" y="2975837"/>
          <a:ext cx="7586335" cy="59537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2580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Why to Update your Sewer Use and Pretreatment Ordinance</a:t>
          </a:r>
        </a:p>
      </dsp:txBody>
      <dsp:txXfrm>
        <a:off x="875620" y="2975837"/>
        <a:ext cx="7586335" cy="595376"/>
      </dsp:txXfrm>
    </dsp:sp>
    <dsp:sp modelId="{C78D0691-C882-4AF3-B2BF-44092EB12DBF}">
      <dsp:nvSpPr>
        <dsp:cNvPr id="0" name=""/>
        <dsp:cNvSpPr/>
      </dsp:nvSpPr>
      <dsp:spPr>
        <a:xfrm>
          <a:off x="503509" y="2901415"/>
          <a:ext cx="744221" cy="7442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11ACEA-4ECC-448E-B373-E4DCBD5D48E0}">
      <dsp:nvSpPr>
        <dsp:cNvPr id="0" name=""/>
        <dsp:cNvSpPr/>
      </dsp:nvSpPr>
      <dsp:spPr>
        <a:xfrm>
          <a:off x="448990" y="3868617"/>
          <a:ext cx="8012965" cy="59537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2580" tIns="50800" rIns="50800" bIns="508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Fats, Oils, and Grease (FOG) Abatement</a:t>
          </a:r>
        </a:p>
      </dsp:txBody>
      <dsp:txXfrm>
        <a:off x="448990" y="3868617"/>
        <a:ext cx="8012965" cy="595376"/>
      </dsp:txXfrm>
    </dsp:sp>
    <dsp:sp modelId="{F53516AE-64F7-4A58-BC5F-24C9C00F936E}">
      <dsp:nvSpPr>
        <dsp:cNvPr id="0" name=""/>
        <dsp:cNvSpPr/>
      </dsp:nvSpPr>
      <dsp:spPr>
        <a:xfrm>
          <a:off x="76880" y="3794194"/>
          <a:ext cx="744221" cy="7442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B0A22B-8F9F-44EE-8B09-AA950E05A7A2}">
      <dsp:nvSpPr>
        <dsp:cNvPr id="0" name=""/>
        <dsp:cNvSpPr/>
      </dsp:nvSpPr>
      <dsp:spPr>
        <a:xfrm>
          <a:off x="0" y="18546"/>
          <a:ext cx="3557392" cy="10159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16,000+ POTWs in the US*</a:t>
          </a:r>
        </a:p>
      </dsp:txBody>
      <dsp:txXfrm>
        <a:off x="49596" y="68142"/>
        <a:ext cx="3458200" cy="916788"/>
      </dsp:txXfrm>
    </dsp:sp>
    <dsp:sp modelId="{02605C3D-58D5-4731-BD8E-FAAF52F88F40}">
      <dsp:nvSpPr>
        <dsp:cNvPr id="0" name=""/>
        <dsp:cNvSpPr/>
      </dsp:nvSpPr>
      <dsp:spPr>
        <a:xfrm>
          <a:off x="0" y="1089247"/>
          <a:ext cx="3557392" cy="10159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Treating 32 Billion GPD of wastewater*</a:t>
          </a:r>
        </a:p>
      </dsp:txBody>
      <dsp:txXfrm>
        <a:off x="49596" y="1138843"/>
        <a:ext cx="3458200" cy="916788"/>
      </dsp:txXfrm>
    </dsp:sp>
    <dsp:sp modelId="{DFE33436-956B-49FB-8EFD-6EA7ABF6544D}">
      <dsp:nvSpPr>
        <dsp:cNvPr id="0" name=""/>
        <dsp:cNvSpPr/>
      </dsp:nvSpPr>
      <dsp:spPr>
        <a:xfrm>
          <a:off x="0" y="2159947"/>
          <a:ext cx="3557392" cy="10159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~1,600 POTWs with approved PT Programs</a:t>
          </a:r>
        </a:p>
      </dsp:txBody>
      <dsp:txXfrm>
        <a:off x="49596" y="2209543"/>
        <a:ext cx="3458200" cy="916788"/>
      </dsp:txXfrm>
    </dsp:sp>
    <dsp:sp modelId="{1F015FDF-BD60-4834-A95A-662B329B6AF3}">
      <dsp:nvSpPr>
        <dsp:cNvPr id="0" name=""/>
        <dsp:cNvSpPr/>
      </dsp:nvSpPr>
      <dsp:spPr>
        <a:xfrm>
          <a:off x="0" y="3230647"/>
          <a:ext cx="3557392" cy="10159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~60,000 Significant Industrial Users (SIU) discharging to those POTW (2012)</a:t>
          </a:r>
        </a:p>
      </dsp:txBody>
      <dsp:txXfrm>
        <a:off x="49596" y="3280243"/>
        <a:ext cx="3458200" cy="9167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BA9287-73C0-40BD-B50E-FED9B64CEC34}">
      <dsp:nvSpPr>
        <dsp:cNvPr id="0" name=""/>
        <dsp:cNvSpPr/>
      </dsp:nvSpPr>
      <dsp:spPr>
        <a:xfrm>
          <a:off x="28960" y="0"/>
          <a:ext cx="1614918" cy="8971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CWA</a:t>
          </a:r>
        </a:p>
      </dsp:txBody>
      <dsp:txXfrm>
        <a:off x="55237" y="26277"/>
        <a:ext cx="1562364" cy="844622"/>
      </dsp:txXfrm>
    </dsp:sp>
    <dsp:sp modelId="{480D030D-2A1F-44AB-84A8-0C43588849A3}">
      <dsp:nvSpPr>
        <dsp:cNvPr id="0" name=""/>
        <dsp:cNvSpPr/>
      </dsp:nvSpPr>
      <dsp:spPr>
        <a:xfrm rot="5400000">
          <a:off x="668198" y="919606"/>
          <a:ext cx="336441" cy="4037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 rot="-5400000">
        <a:off x="715300" y="953250"/>
        <a:ext cx="242237" cy="235509"/>
      </dsp:txXfrm>
    </dsp:sp>
    <dsp:sp modelId="{2EBF6660-B367-419D-823C-C1E5DD685CB8}">
      <dsp:nvSpPr>
        <dsp:cNvPr id="0" name=""/>
        <dsp:cNvSpPr/>
      </dsp:nvSpPr>
      <dsp:spPr>
        <a:xfrm>
          <a:off x="28960" y="1345765"/>
          <a:ext cx="1614918" cy="8971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247628"/>
                <a:satOff val="-25244"/>
                <a:lumOff val="784"/>
                <a:alphaOff val="0"/>
                <a:tint val="96000"/>
                <a:lumMod val="100000"/>
              </a:schemeClr>
            </a:gs>
            <a:gs pos="78000">
              <a:schemeClr val="accent5">
                <a:hueOff val="1247628"/>
                <a:satOff val="-25244"/>
                <a:lumOff val="78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NPDES Program</a:t>
          </a:r>
        </a:p>
      </dsp:txBody>
      <dsp:txXfrm>
        <a:off x="55237" y="1372042"/>
        <a:ext cx="1562364" cy="844622"/>
      </dsp:txXfrm>
    </dsp:sp>
    <dsp:sp modelId="{958ABD4C-2A7A-4ABE-9D1E-EA7BBCF7FA55}">
      <dsp:nvSpPr>
        <dsp:cNvPr id="0" name=""/>
        <dsp:cNvSpPr/>
      </dsp:nvSpPr>
      <dsp:spPr>
        <a:xfrm rot="5400000">
          <a:off x="668198" y="2265371"/>
          <a:ext cx="336441" cy="4037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2495256"/>
                <a:satOff val="-50489"/>
                <a:lumOff val="1569"/>
                <a:alphaOff val="0"/>
                <a:tint val="96000"/>
                <a:lumMod val="100000"/>
              </a:schemeClr>
            </a:gs>
            <a:gs pos="78000">
              <a:schemeClr val="accent5">
                <a:hueOff val="2495256"/>
                <a:satOff val="-50489"/>
                <a:lumOff val="156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 rot="-5400000">
        <a:off x="715300" y="2299015"/>
        <a:ext cx="242237" cy="235509"/>
      </dsp:txXfrm>
    </dsp:sp>
    <dsp:sp modelId="{29CE1F29-2E09-4196-90A0-D65260DEDC40}">
      <dsp:nvSpPr>
        <dsp:cNvPr id="0" name=""/>
        <dsp:cNvSpPr/>
      </dsp:nvSpPr>
      <dsp:spPr>
        <a:xfrm>
          <a:off x="28960" y="2691530"/>
          <a:ext cx="1614918" cy="897176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National PT Program</a:t>
          </a:r>
        </a:p>
      </dsp:txBody>
      <dsp:txXfrm>
        <a:off x="55237" y="2717807"/>
        <a:ext cx="1562364" cy="8446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73F984-5461-46F8-A2E8-55A2EAAA167F}">
      <dsp:nvSpPr>
        <dsp:cNvPr id="0" name=""/>
        <dsp:cNvSpPr/>
      </dsp:nvSpPr>
      <dsp:spPr>
        <a:xfrm>
          <a:off x="2326" y="0"/>
          <a:ext cx="2834185" cy="514083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EPA Created 1970</a:t>
          </a:r>
          <a:endParaRPr lang="en-US" sz="1700" kern="1200" dirty="0"/>
        </a:p>
      </dsp:txBody>
      <dsp:txXfrm>
        <a:off x="259368" y="0"/>
        <a:ext cx="2320102" cy="514083"/>
      </dsp:txXfrm>
    </dsp:sp>
    <dsp:sp modelId="{62C4C0F6-0878-4657-8C23-FEC46E9A117D}">
      <dsp:nvSpPr>
        <dsp:cNvPr id="0" name=""/>
        <dsp:cNvSpPr/>
      </dsp:nvSpPr>
      <dsp:spPr>
        <a:xfrm>
          <a:off x="2553093" y="0"/>
          <a:ext cx="2834185" cy="514083"/>
        </a:xfrm>
        <a:prstGeom prst="chevron">
          <a:avLst/>
        </a:prstGeom>
        <a:gradFill rotWithShape="0">
          <a:gsLst>
            <a:gs pos="0">
              <a:schemeClr val="accent4">
                <a:hueOff val="-455917"/>
                <a:satOff val="-2303"/>
                <a:lumOff val="-3235"/>
                <a:alphaOff val="0"/>
                <a:tint val="96000"/>
                <a:lumMod val="100000"/>
              </a:schemeClr>
            </a:gs>
            <a:gs pos="78000">
              <a:schemeClr val="accent4">
                <a:hueOff val="-455917"/>
                <a:satOff val="-2303"/>
                <a:lumOff val="-3235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Clean Water Act  1972</a:t>
          </a:r>
          <a:endParaRPr lang="en-US" sz="1700" kern="1200" dirty="0"/>
        </a:p>
      </dsp:txBody>
      <dsp:txXfrm>
        <a:off x="2810135" y="0"/>
        <a:ext cx="2320102" cy="514083"/>
      </dsp:txXfrm>
    </dsp:sp>
    <dsp:sp modelId="{375320F9-13F3-44AF-961E-183B8BE10D14}">
      <dsp:nvSpPr>
        <dsp:cNvPr id="0" name=""/>
        <dsp:cNvSpPr/>
      </dsp:nvSpPr>
      <dsp:spPr>
        <a:xfrm>
          <a:off x="5106186" y="0"/>
          <a:ext cx="2834185" cy="514083"/>
        </a:xfrm>
        <a:prstGeom prst="chevron">
          <a:avLst/>
        </a:prstGeom>
        <a:gradFill rotWithShape="0">
          <a:gsLst>
            <a:gs pos="0">
              <a:schemeClr val="accent4">
                <a:hueOff val="-911834"/>
                <a:satOff val="-4605"/>
                <a:lumOff val="-6470"/>
                <a:alphaOff val="0"/>
                <a:tint val="96000"/>
                <a:lumMod val="100000"/>
              </a:schemeClr>
            </a:gs>
            <a:gs pos="78000">
              <a:schemeClr val="accent4">
                <a:hueOff val="-911834"/>
                <a:satOff val="-4605"/>
                <a:lumOff val="-647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PT Regs Promulgated 1978</a:t>
          </a:r>
        </a:p>
      </dsp:txBody>
      <dsp:txXfrm>
        <a:off x="5363228" y="0"/>
        <a:ext cx="2320102" cy="5140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B0A22B-8F9F-44EE-8B09-AA950E05A7A2}">
      <dsp:nvSpPr>
        <dsp:cNvPr id="0" name=""/>
        <dsp:cNvSpPr/>
      </dsp:nvSpPr>
      <dsp:spPr>
        <a:xfrm>
          <a:off x="0" y="80665"/>
          <a:ext cx="7499103" cy="24148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accent1"/>
              </a:solidFill>
            </a:rPr>
            <a:t>Categorical Industrial User (CIU): 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Industries regulated by one or more federal regulations through 40 CFR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	Rochelle has 3 CIUs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</dsp:txBody>
      <dsp:txXfrm>
        <a:off x="117885" y="198550"/>
        <a:ext cx="7263333" cy="2179109"/>
      </dsp:txXfrm>
    </dsp:sp>
    <dsp:sp modelId="{02605C3D-58D5-4731-BD8E-FAAF52F88F40}">
      <dsp:nvSpPr>
        <dsp:cNvPr id="0" name=""/>
        <dsp:cNvSpPr/>
      </dsp:nvSpPr>
      <dsp:spPr>
        <a:xfrm>
          <a:off x="0" y="2619739"/>
          <a:ext cx="7499103" cy="24148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accent1"/>
              </a:solidFill>
            </a:rPr>
            <a:t>Significant Industrial User (SIU): 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Discharges or hauls an average of 25,000 gallons per day or more of process wastewater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	Rochelle has 5 SIUs</a:t>
          </a:r>
        </a:p>
      </dsp:txBody>
      <dsp:txXfrm>
        <a:off x="117885" y="2737624"/>
        <a:ext cx="7263333" cy="217910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A0C25C-1353-4FB6-9808-3D6E8EDF2E72}">
      <dsp:nvSpPr>
        <dsp:cNvPr id="0" name=""/>
        <dsp:cNvSpPr/>
      </dsp:nvSpPr>
      <dsp:spPr>
        <a:xfrm rot="5400000">
          <a:off x="4308128" y="-1549866"/>
          <a:ext cx="1219327" cy="462851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/>
            <a:t>USEPA states ~5,000 CIU and SIU outside of PT Programs in the U.S.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About 500 “rogue” CIU and SIU in IL alone</a:t>
          </a:r>
        </a:p>
      </dsp:txBody>
      <dsp:txXfrm rot="-5400000">
        <a:off x="2603537" y="214248"/>
        <a:ext cx="4568987" cy="1100281"/>
      </dsp:txXfrm>
    </dsp:sp>
    <dsp:sp modelId="{5CDF1138-1E4D-45CB-9FE4-752562F9C9E2}">
      <dsp:nvSpPr>
        <dsp:cNvPr id="0" name=""/>
        <dsp:cNvSpPr/>
      </dsp:nvSpPr>
      <dsp:spPr>
        <a:xfrm>
          <a:off x="0" y="2309"/>
          <a:ext cx="2603537" cy="152415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Uncontrolled Industries</a:t>
          </a:r>
        </a:p>
      </dsp:txBody>
      <dsp:txXfrm>
        <a:off x="74403" y="76712"/>
        <a:ext cx="2454731" cy="1375353"/>
      </dsp:txXfrm>
    </dsp:sp>
    <dsp:sp modelId="{62BFAB78-B5B8-48DB-B17D-817D976DF957}">
      <dsp:nvSpPr>
        <dsp:cNvPr id="0" name=""/>
        <dsp:cNvSpPr/>
      </dsp:nvSpPr>
      <dsp:spPr>
        <a:xfrm rot="5400000">
          <a:off x="4308128" y="50501"/>
          <a:ext cx="1219327" cy="462851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Industries have grown in Rochelle in the last 25 years</a:t>
          </a: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When collection system and WWTP is affected, USEPA takes notice</a:t>
          </a: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Sanitary Sewer Overflows are not allowed</a:t>
          </a: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The potential to adversely impact the WWTP is taken into account</a:t>
          </a:r>
        </a:p>
      </dsp:txBody>
      <dsp:txXfrm rot="-5400000">
        <a:off x="2603537" y="1814616"/>
        <a:ext cx="4568987" cy="1100281"/>
      </dsp:txXfrm>
    </dsp:sp>
    <dsp:sp modelId="{7C738D82-AD50-47EE-8A42-F64F036AA4E1}">
      <dsp:nvSpPr>
        <dsp:cNvPr id="0" name=""/>
        <dsp:cNvSpPr/>
      </dsp:nvSpPr>
      <dsp:spPr>
        <a:xfrm>
          <a:off x="0" y="1602677"/>
          <a:ext cx="2603537" cy="152415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Adversely Impacting WWTPs</a:t>
          </a:r>
        </a:p>
      </dsp:txBody>
      <dsp:txXfrm>
        <a:off x="74403" y="1677080"/>
        <a:ext cx="2454731" cy="1375353"/>
      </dsp:txXfrm>
    </dsp:sp>
    <dsp:sp modelId="{39F35B1C-42D6-438C-A036-B4F304D2FAFB}">
      <dsp:nvSpPr>
        <dsp:cNvPr id="0" name=""/>
        <dsp:cNvSpPr/>
      </dsp:nvSpPr>
      <dsp:spPr>
        <a:xfrm rot="5400000">
          <a:off x="4308128" y="1650869"/>
          <a:ext cx="1219327" cy="462851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Bloomingdale and Woodstock received USEPA mandate to develop a formal program</a:t>
          </a: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Good chance Rochelle will get that mandate too</a:t>
          </a:r>
        </a:p>
      </dsp:txBody>
      <dsp:txXfrm rot="-5400000">
        <a:off x="2603537" y="3414984"/>
        <a:ext cx="4568987" cy="1100281"/>
      </dsp:txXfrm>
    </dsp:sp>
    <dsp:sp modelId="{E938C5C5-B9B8-4505-9E5A-AD1E688F4A26}">
      <dsp:nvSpPr>
        <dsp:cNvPr id="0" name=""/>
        <dsp:cNvSpPr/>
      </dsp:nvSpPr>
      <dsp:spPr>
        <a:xfrm>
          <a:off x="0" y="3203044"/>
          <a:ext cx="2603537" cy="152415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Formal Program Mandate?</a:t>
          </a:r>
        </a:p>
      </dsp:txBody>
      <dsp:txXfrm>
        <a:off x="74403" y="3277447"/>
        <a:ext cx="2454731" cy="137535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B0A22B-8F9F-44EE-8B09-AA950E05A7A2}">
      <dsp:nvSpPr>
        <dsp:cNvPr id="0" name=""/>
        <dsp:cNvSpPr/>
      </dsp:nvSpPr>
      <dsp:spPr>
        <a:xfrm>
          <a:off x="0" y="50715"/>
          <a:ext cx="5410200" cy="5850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Legal authority for the program</a:t>
          </a:r>
        </a:p>
      </dsp:txBody>
      <dsp:txXfrm>
        <a:off x="28557" y="79272"/>
        <a:ext cx="5353086" cy="527886"/>
      </dsp:txXfrm>
    </dsp:sp>
    <dsp:sp modelId="{0B274F0A-593E-4BDC-B6FC-523115C8963F}">
      <dsp:nvSpPr>
        <dsp:cNvPr id="0" name=""/>
        <dsp:cNvSpPr/>
      </dsp:nvSpPr>
      <dsp:spPr>
        <a:xfrm>
          <a:off x="0" y="703199"/>
          <a:ext cx="5410200" cy="5850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Prohibited Discharge Limitations</a:t>
          </a:r>
        </a:p>
      </dsp:txBody>
      <dsp:txXfrm>
        <a:off x="28557" y="731756"/>
        <a:ext cx="5353086" cy="527886"/>
      </dsp:txXfrm>
    </dsp:sp>
    <dsp:sp modelId="{BE8A8AAE-2FDE-4772-9982-E2B7135D2403}">
      <dsp:nvSpPr>
        <dsp:cNvPr id="0" name=""/>
        <dsp:cNvSpPr/>
      </dsp:nvSpPr>
      <dsp:spPr>
        <a:xfrm>
          <a:off x="0" y="1360200"/>
          <a:ext cx="5410200" cy="5850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Local Limits</a:t>
          </a:r>
        </a:p>
      </dsp:txBody>
      <dsp:txXfrm>
        <a:off x="28557" y="1388757"/>
        <a:ext cx="5353086" cy="527886"/>
      </dsp:txXfrm>
    </dsp:sp>
    <dsp:sp modelId="{02605C3D-58D5-4731-BD8E-FAAF52F88F40}">
      <dsp:nvSpPr>
        <dsp:cNvPr id="0" name=""/>
        <dsp:cNvSpPr/>
      </dsp:nvSpPr>
      <dsp:spPr>
        <a:xfrm>
          <a:off x="0" y="2017200"/>
          <a:ext cx="5410200" cy="5850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Food Service Establishments – FOG</a:t>
          </a:r>
        </a:p>
      </dsp:txBody>
      <dsp:txXfrm>
        <a:off x="28557" y="2045757"/>
        <a:ext cx="5353086" cy="527886"/>
      </dsp:txXfrm>
    </dsp:sp>
    <dsp:sp modelId="{56AB5A07-C599-414D-8EE6-9DC42F90CD53}">
      <dsp:nvSpPr>
        <dsp:cNvPr id="0" name=""/>
        <dsp:cNvSpPr/>
      </dsp:nvSpPr>
      <dsp:spPr>
        <a:xfrm>
          <a:off x="0" y="2674200"/>
          <a:ext cx="5410200" cy="58500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Hauled Waste Acceptance</a:t>
          </a:r>
        </a:p>
      </dsp:txBody>
      <dsp:txXfrm>
        <a:off x="28557" y="2702757"/>
        <a:ext cx="5353086" cy="527886"/>
      </dsp:txXfrm>
    </dsp:sp>
    <dsp:sp modelId="{C8FD3857-4C93-4E2C-9483-4A5D8CB3DBC7}">
      <dsp:nvSpPr>
        <dsp:cNvPr id="0" name=""/>
        <dsp:cNvSpPr/>
      </dsp:nvSpPr>
      <dsp:spPr>
        <a:xfrm>
          <a:off x="0" y="3331200"/>
          <a:ext cx="5410200" cy="5850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Violations &amp; Enforcement</a:t>
          </a:r>
        </a:p>
      </dsp:txBody>
      <dsp:txXfrm>
        <a:off x="28557" y="3359757"/>
        <a:ext cx="5353086" cy="5278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A0C25C-1353-4FB6-9808-3D6E8EDF2E72}">
      <dsp:nvSpPr>
        <dsp:cNvPr id="0" name=""/>
        <dsp:cNvSpPr/>
      </dsp:nvSpPr>
      <dsp:spPr>
        <a:xfrm rot="5400000">
          <a:off x="4950521" y="-1803507"/>
          <a:ext cx="1343589" cy="5291592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Update with current language that would be approved by USEPA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25 years of updates would be included</a:t>
          </a:r>
        </a:p>
      </dsp:txBody>
      <dsp:txXfrm rot="-5400000">
        <a:off x="2976520" y="236083"/>
        <a:ext cx="5226003" cy="1212411"/>
      </dsp:txXfrm>
    </dsp:sp>
    <dsp:sp modelId="{5CDF1138-1E4D-45CB-9FE4-752562F9C9E2}">
      <dsp:nvSpPr>
        <dsp:cNvPr id="0" name=""/>
        <dsp:cNvSpPr/>
      </dsp:nvSpPr>
      <dsp:spPr>
        <a:xfrm>
          <a:off x="0" y="2544"/>
          <a:ext cx="2976520" cy="167948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Sewer Use and PT Ordinance</a:t>
          </a:r>
        </a:p>
      </dsp:txBody>
      <dsp:txXfrm>
        <a:off x="81986" y="84530"/>
        <a:ext cx="2812548" cy="1515515"/>
      </dsp:txXfrm>
    </dsp:sp>
    <dsp:sp modelId="{0DCB3914-CA0C-4C83-9871-3E904DE138C7}">
      <dsp:nvSpPr>
        <dsp:cNvPr id="0" name=""/>
        <dsp:cNvSpPr/>
      </dsp:nvSpPr>
      <dsp:spPr>
        <a:xfrm rot="5400000">
          <a:off x="4950521" y="-40046"/>
          <a:ext cx="1343589" cy="5291592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Permits should reflect the updated ordinance language and include the appropriate categorical effluent standards</a:t>
          </a:r>
        </a:p>
      </dsp:txBody>
      <dsp:txXfrm rot="-5400000">
        <a:off x="2976520" y="1999544"/>
        <a:ext cx="5226003" cy="1212411"/>
      </dsp:txXfrm>
    </dsp:sp>
    <dsp:sp modelId="{A6D54CFE-88C0-4284-84F4-E4BC7DA66BDB}">
      <dsp:nvSpPr>
        <dsp:cNvPr id="0" name=""/>
        <dsp:cNvSpPr/>
      </dsp:nvSpPr>
      <dsp:spPr>
        <a:xfrm>
          <a:off x="0" y="1766006"/>
          <a:ext cx="2976520" cy="16794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Update IU Discharge Permits</a:t>
          </a:r>
        </a:p>
      </dsp:txBody>
      <dsp:txXfrm>
        <a:off x="81986" y="1847992"/>
        <a:ext cx="2812548" cy="1515515"/>
      </dsp:txXfrm>
    </dsp:sp>
    <dsp:sp modelId="{B313C7A8-3EDA-4E1C-B394-59D88D9800F8}">
      <dsp:nvSpPr>
        <dsp:cNvPr id="0" name=""/>
        <dsp:cNvSpPr/>
      </dsp:nvSpPr>
      <dsp:spPr>
        <a:xfrm rot="5400000">
          <a:off x="4950521" y="1723415"/>
          <a:ext cx="1343589" cy="5291592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Technically based:  LL are re-evaluated after a major WWTP upgrade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Formal Programs must reevaluate every 5 years with the NPDES Permit Cycle</a:t>
          </a:r>
        </a:p>
      </dsp:txBody>
      <dsp:txXfrm rot="-5400000">
        <a:off x="2976520" y="3763006"/>
        <a:ext cx="5226003" cy="1212411"/>
      </dsp:txXfrm>
    </dsp:sp>
    <dsp:sp modelId="{93375E6F-5D1E-4123-8BB3-D8F05E7EF51B}">
      <dsp:nvSpPr>
        <dsp:cNvPr id="0" name=""/>
        <dsp:cNvSpPr/>
      </dsp:nvSpPr>
      <dsp:spPr>
        <a:xfrm>
          <a:off x="0" y="3529468"/>
          <a:ext cx="2976520" cy="167948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Local Limits</a:t>
          </a:r>
        </a:p>
      </dsp:txBody>
      <dsp:txXfrm>
        <a:off x="81986" y="3611454"/>
        <a:ext cx="2812548" cy="151551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82543B-68EE-4C50-BEB1-2913A1C11D43}">
      <dsp:nvSpPr>
        <dsp:cNvPr id="0" name=""/>
        <dsp:cNvSpPr/>
      </dsp:nvSpPr>
      <dsp:spPr>
        <a:xfrm>
          <a:off x="183298" y="0"/>
          <a:ext cx="3335359" cy="2501520"/>
        </a:xfrm>
        <a:prstGeom prst="up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B56959-17A8-4B74-9742-6E97EF281173}">
      <dsp:nvSpPr>
        <dsp:cNvPr id="0" name=""/>
        <dsp:cNvSpPr/>
      </dsp:nvSpPr>
      <dsp:spPr>
        <a:xfrm>
          <a:off x="3329968" y="110216"/>
          <a:ext cx="6689936" cy="2281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0" rIns="213360" bIns="21336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What a PT Program Is:</a:t>
          </a: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Holds the Industries accountable</a:t>
          </a: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Fair and equitable to Residential rate payer</a:t>
          </a: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A cooperative relationship with the Industries</a:t>
          </a: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Protects the investment put into the WWTP</a:t>
          </a:r>
        </a:p>
      </dsp:txBody>
      <dsp:txXfrm>
        <a:off x="3329968" y="110216"/>
        <a:ext cx="6689936" cy="2281086"/>
      </dsp:txXfrm>
    </dsp:sp>
    <dsp:sp modelId="{8DFD93A5-215D-431E-B0CD-205F96E26631}">
      <dsp:nvSpPr>
        <dsp:cNvPr id="0" name=""/>
        <dsp:cNvSpPr/>
      </dsp:nvSpPr>
      <dsp:spPr>
        <a:xfrm>
          <a:off x="1183906" y="2709980"/>
          <a:ext cx="3335359" cy="2501520"/>
        </a:xfrm>
        <a:prstGeom prst="down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3BC6B0-4668-4672-9E3F-EDC4CD4F5E57}">
      <dsp:nvSpPr>
        <dsp:cNvPr id="0" name=""/>
        <dsp:cNvSpPr/>
      </dsp:nvSpPr>
      <dsp:spPr>
        <a:xfrm>
          <a:off x="4619327" y="2709980"/>
          <a:ext cx="6112433" cy="250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0" rIns="213360" bIns="21336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This is not:</a:t>
          </a: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To beat up the industries – they expect regulations (RCRA, OSHA, Air Permitting), this is no different</a:t>
          </a: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300" kern="1200" dirty="0"/>
        </a:p>
      </dsp:txBody>
      <dsp:txXfrm>
        <a:off x="4619327" y="2709980"/>
        <a:ext cx="6112433" cy="2501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21F39-637A-4E85-81D1-6A84A92A0A28}" type="datetimeFigureOut">
              <a:rPr lang="en-US" smtClean="0"/>
              <a:t>4/8/2021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1647B-2AEC-4ACB-BF22-ED1809834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911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34297" y="4416267"/>
            <a:ext cx="5141807" cy="418274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Working</a:t>
            </a:r>
            <a:r>
              <a:rPr lang="en-US" baseline="0" dirty="0"/>
              <a:t> with Adam Lanning and Sharon Hawkins since 2018.  Adam asked me here today to talk about what Federal mandates that may be coming and how the City can get ready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E6EB5B-262A-4708-9195-A87CB546E013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76989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E6EB5B-262A-4708-9195-A87CB546E013}" type="slidenum">
              <a:rPr lang="en-US" altLang="en-US" smtClean="0"/>
              <a:pPr>
                <a:defRPr/>
              </a:pPr>
              <a:t>10</a:t>
            </a:fld>
            <a:r>
              <a:rPr lang="en-US" altLang="en-US" dirty="0"/>
              <a:t> of 19</a:t>
            </a:r>
          </a:p>
        </p:txBody>
      </p:sp>
    </p:spTree>
    <p:extLst>
      <p:ext uri="{BB962C8B-B14F-4D97-AF65-F5344CB8AC3E}">
        <p14:creationId xmlns:p14="http://schemas.microsoft.com/office/powerpoint/2010/main" val="269787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E6EB5B-262A-4708-9195-A87CB546E013}" type="slidenum">
              <a:rPr lang="en-US" altLang="en-US" smtClean="0"/>
              <a:pPr>
                <a:defRPr/>
              </a:pPr>
              <a:t>2</a:t>
            </a:fld>
            <a:r>
              <a:rPr lang="en-US" altLang="en-US" dirty="0"/>
              <a:t> of 19</a:t>
            </a:r>
          </a:p>
        </p:txBody>
      </p:sp>
    </p:spTree>
    <p:extLst>
      <p:ext uri="{BB962C8B-B14F-4D97-AF65-F5344CB8AC3E}">
        <p14:creationId xmlns:p14="http://schemas.microsoft.com/office/powerpoint/2010/main" val="1132203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34297" y="4416267"/>
            <a:ext cx="5141807" cy="4182745"/>
          </a:xfrm>
          <a:prstGeom prst="rect">
            <a:avLst/>
          </a:prstGeom>
        </p:spPr>
        <p:txBody>
          <a:bodyPr/>
          <a:lstStyle/>
          <a:p>
            <a:r>
              <a:rPr lang="en-US" baseline="0" dirty="0"/>
              <a:t>PT is not as commonly known as other EPA progs (RCRA or Superfund)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E6EB5B-262A-4708-9195-A87CB546E013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55543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34297" y="4416267"/>
            <a:ext cx="5141807" cy="418274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Rochelle</a:t>
            </a:r>
            <a:r>
              <a:rPr lang="en-US" baseline="0" dirty="0"/>
              <a:t> doesn’t yet land apply the biosolids but is looking to do so in the future.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E6EB5B-262A-4708-9195-A87CB546E013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1462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34297" y="4416267"/>
            <a:ext cx="5141807" cy="4182745"/>
          </a:xfrm>
          <a:prstGeom prst="rect">
            <a:avLst/>
          </a:prstGeom>
        </p:spPr>
        <p:txBody>
          <a:bodyPr/>
          <a:lstStyle/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E6EB5B-262A-4708-9195-A87CB546E01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5198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E6EB5B-262A-4708-9195-A87CB546E013}" type="slidenum">
              <a:rPr lang="en-US" altLang="en-US" smtClean="0"/>
              <a:pPr>
                <a:defRPr/>
              </a:pPr>
              <a:t>6</a:t>
            </a:fld>
            <a:r>
              <a:rPr lang="en-US" altLang="en-US" dirty="0"/>
              <a:t> of 19</a:t>
            </a:r>
          </a:p>
        </p:txBody>
      </p:sp>
    </p:spTree>
    <p:extLst>
      <p:ext uri="{BB962C8B-B14F-4D97-AF65-F5344CB8AC3E}">
        <p14:creationId xmlns:p14="http://schemas.microsoft.com/office/powerpoint/2010/main" val="2779321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34297" y="4416267"/>
            <a:ext cx="5141807" cy="418274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Legal</a:t>
            </a:r>
            <a:r>
              <a:rPr lang="en-US" baseline="0" dirty="0"/>
              <a:t> Authority  - Key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Industries can Challenge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09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E6EB5B-262A-4708-9195-A87CB546E01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30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0546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E6EB5B-262A-4708-9195-A87CB546E013}" type="slidenum">
              <a:rPr lang="en-US" altLang="en-US" smtClean="0"/>
              <a:pPr>
                <a:defRPr/>
              </a:pPr>
              <a:t>8</a:t>
            </a:fld>
            <a:r>
              <a:rPr lang="en-US" altLang="en-US" dirty="0"/>
              <a:t> of 19</a:t>
            </a:r>
          </a:p>
        </p:txBody>
      </p:sp>
    </p:spTree>
    <p:extLst>
      <p:ext uri="{BB962C8B-B14F-4D97-AF65-F5344CB8AC3E}">
        <p14:creationId xmlns:p14="http://schemas.microsoft.com/office/powerpoint/2010/main" val="1660472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E6EB5B-262A-4708-9195-A87CB546E013}" type="slidenum">
              <a:rPr lang="en-US" altLang="en-US" smtClean="0"/>
              <a:pPr>
                <a:defRPr/>
              </a:pPr>
              <a:t>9</a:t>
            </a:fld>
            <a:r>
              <a:rPr lang="en-US" altLang="en-US" dirty="0"/>
              <a:t> of 19</a:t>
            </a:r>
          </a:p>
        </p:txBody>
      </p:sp>
    </p:spTree>
    <p:extLst>
      <p:ext uri="{BB962C8B-B14F-4D97-AF65-F5344CB8AC3E}">
        <p14:creationId xmlns:p14="http://schemas.microsoft.com/office/powerpoint/2010/main" val="1333627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405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7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420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765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5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891" indent="0">
              <a:buFontTx/>
              <a:buNone/>
              <a:defRPr/>
            </a:lvl2pPr>
            <a:lvl3pPr marL="685783" indent="0">
              <a:buFontTx/>
              <a:buNone/>
              <a:defRPr/>
            </a:lvl3pPr>
            <a:lvl4pPr marL="1028674" indent="0">
              <a:buFontTx/>
              <a:buNone/>
              <a:defRPr/>
            </a:lvl4pPr>
            <a:lvl5pPr marL="1371566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8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6175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205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5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Tx/>
              <a:buNone/>
              <a:defRPr/>
            </a:lvl2pPr>
            <a:lvl3pPr marL="685783" indent="0">
              <a:buFontTx/>
              <a:buNone/>
              <a:defRPr/>
            </a:lvl3pPr>
            <a:lvl4pPr marL="1028674" indent="0">
              <a:buFontTx/>
              <a:buNone/>
              <a:defRPr/>
            </a:lvl4pPr>
            <a:lvl5pPr marL="1371566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35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89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515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891" indent="0">
              <a:buFontTx/>
              <a:buNone/>
              <a:defRPr/>
            </a:lvl2pPr>
            <a:lvl3pPr marL="685783" indent="0">
              <a:buFontTx/>
              <a:buNone/>
              <a:defRPr/>
            </a:lvl3pPr>
            <a:lvl4pPr marL="1028674" indent="0">
              <a:buFontTx/>
              <a:buNone/>
              <a:defRPr/>
            </a:lvl4pPr>
            <a:lvl5pPr marL="1371566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35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89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275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34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5" y="609603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7" y="609600"/>
            <a:ext cx="7060151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496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340"/>
          <a:stretch>
            <a:fillRect/>
          </a:stretch>
        </p:blipFill>
        <p:spPr bwMode="auto">
          <a:xfrm>
            <a:off x="8432800" y="0"/>
            <a:ext cx="3759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432800" y="5410200"/>
            <a:ext cx="37592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8" name="Picture 3" descr="BW Logo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969" y="5546725"/>
            <a:ext cx="3052233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5410200"/>
            <a:ext cx="8432800" cy="762000"/>
          </a:xfrm>
          <a:prstGeom prst="rect">
            <a:avLst/>
          </a:prstGeom>
          <a:solidFill>
            <a:srgbClr val="C78B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812800" y="990600"/>
            <a:ext cx="7213600" cy="76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200" b="1">
                <a:solidFill>
                  <a:schemeClr val="accent1"/>
                </a:solidFill>
              </a:defRPr>
            </a:lvl1pPr>
            <a:lvl2pPr marL="457189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12800" y="1943100"/>
            <a:ext cx="7213600" cy="762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189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865352" y="5617782"/>
            <a:ext cx="7213600" cy="346841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300" b="1">
                <a:solidFill>
                  <a:schemeClr val="accent1"/>
                </a:solidFill>
              </a:defRPr>
            </a:lvl1pPr>
            <a:lvl2pPr marL="457189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6277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792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71"/>
            <a:ext cx="8596668" cy="1826581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89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460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6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899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7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7" y="2737249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4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6" y="2737249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91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67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2" y="5867403"/>
            <a:ext cx="1121833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83215" y="6326992"/>
            <a:ext cx="683339" cy="365125"/>
          </a:xfr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fld id="{3168E381-A5D1-4C00-90ED-723006FFB23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027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3" y="514928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051"/>
            </a:lvl1pPr>
            <a:lvl2pPr marL="342789" indent="0">
              <a:buNone/>
              <a:defRPr sz="1051"/>
            </a:lvl2pPr>
            <a:lvl3pPr marL="685578" indent="0">
              <a:buNone/>
              <a:defRPr sz="900"/>
            </a:lvl3pPr>
            <a:lvl4pPr marL="1028366" indent="0">
              <a:buNone/>
              <a:defRPr sz="751"/>
            </a:lvl4pPr>
            <a:lvl5pPr marL="1371154" indent="0">
              <a:buNone/>
              <a:defRPr sz="751"/>
            </a:lvl5pPr>
            <a:lvl6pPr marL="1713944" indent="0">
              <a:buNone/>
              <a:defRPr sz="751"/>
            </a:lvl6pPr>
            <a:lvl7pPr marL="2056731" indent="0">
              <a:buNone/>
              <a:defRPr sz="751"/>
            </a:lvl7pPr>
            <a:lvl8pPr marL="2399520" indent="0">
              <a:buNone/>
              <a:defRPr sz="751"/>
            </a:lvl8pPr>
            <a:lvl9pPr marL="2742309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918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6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891" indent="0">
              <a:buNone/>
              <a:defRPr sz="1200"/>
            </a:lvl2pPr>
            <a:lvl3pPr marL="685783" indent="0">
              <a:buNone/>
              <a:defRPr sz="1200"/>
            </a:lvl3pPr>
            <a:lvl4pPr marL="1028674" indent="0">
              <a:buNone/>
              <a:defRPr sz="1200"/>
            </a:lvl4pPr>
            <a:lvl5pPr marL="1371566" indent="0">
              <a:buNone/>
              <a:defRPr sz="1200"/>
            </a:lvl5pPr>
            <a:lvl6pPr marL="1714457" indent="0">
              <a:buNone/>
              <a:defRPr sz="1200"/>
            </a:lvl6pPr>
            <a:lvl7pPr marL="2057349" indent="0">
              <a:buNone/>
              <a:defRPr sz="1200"/>
            </a:lvl7pPr>
            <a:lvl8pPr marL="2400240" indent="0">
              <a:buNone/>
              <a:defRPr sz="1200"/>
            </a:lvl8pPr>
            <a:lvl9pPr marL="2743131" indent="0">
              <a:buNone/>
              <a:defRPr sz="1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6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891" indent="0">
              <a:buNone/>
              <a:defRPr sz="900"/>
            </a:lvl2pPr>
            <a:lvl3pPr marL="685783" indent="0">
              <a:buNone/>
              <a:defRPr sz="751"/>
            </a:lvl3pPr>
            <a:lvl4pPr marL="1028674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9" indent="0">
              <a:buNone/>
              <a:defRPr sz="675"/>
            </a:lvl7pPr>
            <a:lvl8pPr marL="2400240" indent="0">
              <a:buNone/>
              <a:defRPr sz="675"/>
            </a:lvl8pPr>
            <a:lvl9pPr marL="2743131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854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6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6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5" y="6041366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3168E381-A5D1-4C00-90ED-723006FFB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52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342891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68" indent="-257168" algn="l" defTabSz="342891" rtl="0" eaLnBrk="1" latinLnBrk="0" hangingPunct="1">
        <a:spcBef>
          <a:spcPts val="75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199" indent="-214308" algn="l" defTabSz="342891" rtl="0" eaLnBrk="1" latinLnBrk="0" hangingPunct="1">
        <a:spcBef>
          <a:spcPts val="75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29" indent="-171446" algn="l" defTabSz="342891" rtl="0" eaLnBrk="1" latinLnBrk="0" hangingPunct="1">
        <a:spcBef>
          <a:spcPts val="75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21" indent="-171446" algn="l" defTabSz="342891" rtl="0" eaLnBrk="1" latinLnBrk="0" hangingPunct="1">
        <a:spcBef>
          <a:spcPts val="75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12" indent="-171446" algn="l" defTabSz="342891" rtl="0" eaLnBrk="1" latinLnBrk="0" hangingPunct="1">
        <a:spcBef>
          <a:spcPts val="75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04" indent="-171446" algn="l" defTabSz="342891" rtl="0" eaLnBrk="1" latinLnBrk="0" hangingPunct="1">
        <a:spcBef>
          <a:spcPts val="75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795" indent="-171446" algn="l" defTabSz="342891" rtl="0" eaLnBrk="1" latinLnBrk="0" hangingPunct="1">
        <a:spcBef>
          <a:spcPts val="75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686" indent="-171446" algn="l" defTabSz="342891" rtl="0" eaLnBrk="1" latinLnBrk="0" hangingPunct="1">
        <a:spcBef>
          <a:spcPts val="75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578" indent="-171446" algn="l" defTabSz="342891" rtl="0" eaLnBrk="1" latinLnBrk="0" hangingPunct="1">
        <a:spcBef>
          <a:spcPts val="75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34289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Layout" Target="../diagrams/layout3.xml"/><Relationship Id="rId3" Type="http://schemas.openxmlformats.org/officeDocument/2006/relationships/image" Target="../media/image6.png"/><Relationship Id="rId7" Type="http://schemas.openxmlformats.org/officeDocument/2006/relationships/diagramLayout" Target="../diagrams/layout2.xml"/><Relationship Id="rId12" Type="http://schemas.openxmlformats.org/officeDocument/2006/relationships/diagramData" Target="../diagrams/data3.xml"/><Relationship Id="rId2" Type="http://schemas.openxmlformats.org/officeDocument/2006/relationships/notesSlide" Target="../notesSlides/notesSlide3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11" Type="http://schemas.openxmlformats.org/officeDocument/2006/relationships/image" Target="../media/image9.jpeg"/><Relationship Id="rId5" Type="http://schemas.openxmlformats.org/officeDocument/2006/relationships/image" Target="../media/image8.wmf"/><Relationship Id="rId15" Type="http://schemas.openxmlformats.org/officeDocument/2006/relationships/diagramColors" Target="../diagrams/colors3.xml"/><Relationship Id="rId10" Type="http://schemas.microsoft.com/office/2007/relationships/diagramDrawing" Target="../diagrams/drawing2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2.xml"/><Relationship Id="rId1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8.wmf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41797" y="447483"/>
            <a:ext cx="5638800" cy="2590800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Rochelle’s Industrial Pretreatment</a:t>
            </a:r>
            <a:r>
              <a:rPr lang="en-US" dirty="0"/>
              <a:t> Program</a:t>
            </a:r>
            <a:endParaRPr lang="en-US" dirty="0">
              <a:solidFill>
                <a:schemeClr val="accent1"/>
              </a:solidFill>
            </a:endParaRPr>
          </a:p>
          <a:p>
            <a:endParaRPr lang="en-US" sz="2000" dirty="0">
              <a:solidFill>
                <a:schemeClr val="accent1"/>
              </a:solidFill>
            </a:endParaRPr>
          </a:p>
          <a:p>
            <a:r>
              <a:rPr lang="en-US" sz="2800" b="0" dirty="0"/>
              <a:t>Potential Changes on the Horizon</a:t>
            </a:r>
            <a:endParaRPr lang="en-US" sz="2800" b="0" dirty="0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1797" y="2907784"/>
            <a:ext cx="5410200" cy="85212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2400" dirty="0">
                <a:solidFill>
                  <a:srgbClr val="C78B34"/>
                </a:solidFill>
              </a:rPr>
              <a:t>Nichole Schaeffer, PE, BCEE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Rochelle City Council Meeting – April 12, 2021</a:t>
            </a:r>
          </a:p>
        </p:txBody>
      </p:sp>
      <p:pic>
        <p:nvPicPr>
          <p:cNvPr id="5" name="Picture 2" descr="Home - Rochelle Municipal Utilit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951" y="3952384"/>
            <a:ext cx="3124200" cy="94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unicipal Contacts — Hub City Development, LL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441" y="3852769"/>
            <a:ext cx="2074793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687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182526" y="1774123"/>
            <a:ext cx="6477000" cy="4648200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13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334" y="897670"/>
            <a:ext cx="4212073" cy="4923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2" descr="Home - Rochelle Municipal Utiliti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26" y="425785"/>
            <a:ext cx="3124200" cy="94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Municipal Contacts — Hub City Development, LL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16" y="326170"/>
            <a:ext cx="2074793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738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0732823"/>
              </p:ext>
            </p:extLst>
          </p:nvPr>
        </p:nvGraphicFramePr>
        <p:xfrm>
          <a:off x="517097" y="1002334"/>
          <a:ext cx="8528159" cy="4761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0552" y="264160"/>
            <a:ext cx="8661251" cy="457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/>
              <a:t>Objectives for Today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28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ownload Thinking Photography Question Mark Man Stock HQ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23" y="3201937"/>
            <a:ext cx="2115802" cy="21158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5693" y="197827"/>
            <a:ext cx="2986805" cy="3816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7" descr="j019927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755745" y="1360640"/>
            <a:ext cx="2521828" cy="1492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333781" y="298036"/>
            <a:ext cx="4109303" cy="463108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/>
              <a:t>What is Pretreatment?</a:t>
            </a:r>
          </a:p>
          <a:p>
            <a:r>
              <a:rPr lang="en-US" sz="2800" b="1" dirty="0"/>
              <a:t>Why do We need it?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45843" y="5317739"/>
            <a:ext cx="3725967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Least commonly known but the longest running and most successful USEPA Program</a:t>
            </a: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964965145"/>
              </p:ext>
            </p:extLst>
          </p:nvPr>
        </p:nvGraphicFramePr>
        <p:xfrm>
          <a:off x="4606922" y="248026"/>
          <a:ext cx="3557392" cy="4265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606922" y="4513201"/>
            <a:ext cx="3924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*Data from U.S. Environmental Protection Agency, </a:t>
            </a:r>
            <a:r>
              <a:rPr lang="en-US" sz="1100" i="1" dirty="0"/>
              <a:t>Clean Water Needs Survey 2008 Report to Congress </a:t>
            </a:r>
            <a:r>
              <a:rPr lang="en-US" sz="1100" dirty="0"/>
              <a:t>(2008). </a:t>
            </a:r>
          </a:p>
        </p:txBody>
      </p:sp>
      <p:pic>
        <p:nvPicPr>
          <p:cNvPr id="15" name="Picture 2" descr="waste-water-treatment-plant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5693" y="4306237"/>
            <a:ext cx="3018461" cy="2157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1280879"/>
              </p:ext>
            </p:extLst>
          </p:nvPr>
        </p:nvGraphicFramePr>
        <p:xfrm>
          <a:off x="2281625" y="2993721"/>
          <a:ext cx="1672839" cy="3588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396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4942" y="206957"/>
            <a:ext cx="7467515" cy="694401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Purpose of the Pretreatment Program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37490256"/>
              </p:ext>
            </p:extLst>
          </p:nvPr>
        </p:nvGraphicFramePr>
        <p:xfrm>
          <a:off x="758954" y="901358"/>
          <a:ext cx="7940372" cy="514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1925336" y="5983266"/>
            <a:ext cx="734207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Prevent Interference &amp; Pass Through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image22.jpe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522955" y="1655458"/>
            <a:ext cx="6269294" cy="4087791"/>
          </a:xfrm>
          <a:prstGeom prst="rect">
            <a:avLst/>
          </a:prstGeom>
          <a:ln w="1905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8414938" y="2806801"/>
            <a:ext cx="3173812" cy="1785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You have the backing of the USEPA under the  40 CFR 403 regulations of the National Pretreatment Program</a:t>
            </a:r>
          </a:p>
        </p:txBody>
      </p:sp>
    </p:spTree>
    <p:extLst>
      <p:ext uri="{BB962C8B-B14F-4D97-AF65-F5344CB8AC3E}">
        <p14:creationId xmlns:p14="http://schemas.microsoft.com/office/powerpoint/2010/main" val="3607595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j01992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755693" y="2562440"/>
            <a:ext cx="3222888" cy="1906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333781" y="298036"/>
            <a:ext cx="8421912" cy="463108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72F55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Who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rgbClr val="172F55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 is regulated by the Pretreatment Program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72F55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?</a:t>
            </a: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818622928"/>
              </p:ext>
            </p:extLst>
          </p:nvPr>
        </p:nvGraphicFramePr>
        <p:xfrm>
          <a:off x="903893" y="909516"/>
          <a:ext cx="7499103" cy="5060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68E381-A5D1-4C00-90ED-723006FFB233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8979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99099993"/>
              </p:ext>
            </p:extLst>
          </p:nvPr>
        </p:nvGraphicFramePr>
        <p:xfrm>
          <a:off x="644882" y="1006421"/>
          <a:ext cx="7232048" cy="4729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0551" y="264160"/>
            <a:ext cx="9401169" cy="457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>
              <a:defRPr/>
            </a:pPr>
            <a:r>
              <a:rPr lang="en-US" sz="2800" b="1" dirty="0">
                <a:solidFill>
                  <a:srgbClr val="172F55"/>
                </a:solidFill>
              </a:rPr>
              <a:t>What is potentially on the horizon for City of Rochelle?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989050" y="1718466"/>
            <a:ext cx="4090215" cy="1785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3-CIU</a:t>
            </a:r>
          </a:p>
          <a:p>
            <a:pPr algn="ctr"/>
            <a:r>
              <a:rPr lang="en-US" sz="2200" dirty="0"/>
              <a:t>5-SIU</a:t>
            </a:r>
          </a:p>
          <a:p>
            <a:pPr algn="ctr"/>
            <a:r>
              <a:rPr lang="en-US" sz="2200" dirty="0"/>
              <a:t>18-Industrial Users</a:t>
            </a:r>
          </a:p>
          <a:p>
            <a:pPr algn="ctr"/>
            <a:r>
              <a:rPr lang="en-US" sz="2200" dirty="0"/>
              <a:t>7-Surcharge Users</a:t>
            </a:r>
          </a:p>
          <a:p>
            <a:pPr algn="ctr"/>
            <a:r>
              <a:rPr lang="en-US" sz="2200" dirty="0"/>
              <a:t>Restaurants with Grease issues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6416" y="4203453"/>
            <a:ext cx="3515482" cy="769441"/>
          </a:xfrm>
          <a:prstGeom prst="rect">
            <a:avLst/>
          </a:prstGeom>
          <a:gradFill>
            <a:gsLst>
              <a:gs pos="0">
                <a:srgbClr val="92D050"/>
              </a:gs>
              <a:gs pos="88000">
                <a:srgbClr val="00B050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Protect the WWTP</a:t>
            </a:r>
          </a:p>
          <a:p>
            <a:pPr algn="ctr"/>
            <a:r>
              <a:rPr lang="en-US" sz="2200" dirty="0"/>
              <a:t>Protect your Investment</a:t>
            </a:r>
          </a:p>
        </p:txBody>
      </p:sp>
    </p:spTree>
    <p:extLst>
      <p:ext uri="{BB962C8B-B14F-4D97-AF65-F5344CB8AC3E}">
        <p14:creationId xmlns:p14="http://schemas.microsoft.com/office/powerpoint/2010/main" val="1240220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355600" y="196408"/>
            <a:ext cx="7607300" cy="609600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>
                <a:solidFill>
                  <a:srgbClr val="172F55"/>
                </a:solidFill>
                <a:latin typeface="Trebuchet MS"/>
              </a:rPr>
              <a:t>Sewer Use &amp; Pretreatment Ordinance (SUO)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66834053"/>
              </p:ext>
            </p:extLst>
          </p:nvPr>
        </p:nvGraphicFramePr>
        <p:xfrm>
          <a:off x="1087719" y="1677284"/>
          <a:ext cx="54102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/>
          <p:cNvSpPr txBox="1">
            <a:spLocks/>
          </p:cNvSpPr>
          <p:nvPr/>
        </p:nvSpPr>
        <p:spPr>
          <a:xfrm>
            <a:off x="570661" y="936846"/>
            <a:ext cx="7070912" cy="609600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b="1" i="1" dirty="0">
                <a:solidFill>
                  <a:srgbClr val="172F55"/>
                </a:solidFill>
                <a:latin typeface="Trebuchet MS"/>
              </a:rPr>
              <a:t>SUO:  </a:t>
            </a:r>
            <a:r>
              <a:rPr lang="en-US" sz="1600" i="1" dirty="0">
                <a:solidFill>
                  <a:srgbClr val="172F55"/>
                </a:solidFill>
                <a:latin typeface="Trebuchet MS"/>
              </a:rPr>
              <a:t>A legal mechanism implemented by a local government entity that establishes requirements for the discharge of pollutants into a POTW.</a:t>
            </a:r>
          </a:p>
        </p:txBody>
      </p:sp>
      <p:sp>
        <p:nvSpPr>
          <p:cNvPr id="2" name="Rectangle 1"/>
          <p:cNvSpPr/>
          <p:nvPr/>
        </p:nvSpPr>
        <p:spPr>
          <a:xfrm>
            <a:off x="1983031" y="5924779"/>
            <a:ext cx="54572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chemeClr val="accent1"/>
                </a:solidFill>
              </a:rPr>
              <a:t>Rochelle Sewer Use and Pretreatment Ordinance was last published in the 1996 and not updated since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41573" y="1546446"/>
            <a:ext cx="2067012" cy="12003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Provides the legal authority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47747" y="3044631"/>
            <a:ext cx="2067012" cy="83099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25 years of updates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36176" y="4142937"/>
            <a:ext cx="2067012" cy="15696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Robust language prevents Challenges</a:t>
            </a:r>
          </a:p>
        </p:txBody>
      </p:sp>
    </p:spTree>
    <p:extLst>
      <p:ext uri="{BB962C8B-B14F-4D97-AF65-F5344CB8AC3E}">
        <p14:creationId xmlns:p14="http://schemas.microsoft.com/office/powerpoint/2010/main" val="3732606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76042906"/>
              </p:ext>
            </p:extLst>
          </p:nvPr>
        </p:nvGraphicFramePr>
        <p:xfrm>
          <a:off x="606380" y="948668"/>
          <a:ext cx="8268113" cy="5211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0551" y="264160"/>
            <a:ext cx="9401169" cy="457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>
              <a:defRPr/>
            </a:pPr>
            <a:r>
              <a:rPr lang="en-US" sz="2800" b="1" dirty="0">
                <a:solidFill>
                  <a:srgbClr val="172F55"/>
                </a:solidFill>
              </a:rPr>
              <a:t>Core Pretreatment Components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056062" y="3866568"/>
            <a:ext cx="2965892" cy="1138568"/>
          </a:xfrm>
          <a:prstGeom prst="rect">
            <a:avLst/>
          </a:prstGeom>
          <a:gradFill>
            <a:gsLst>
              <a:gs pos="0">
                <a:srgbClr val="92D050"/>
              </a:gs>
              <a:gs pos="88000">
                <a:srgbClr val="00B050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Protect the WWTP</a:t>
            </a:r>
          </a:p>
          <a:p>
            <a:pPr algn="ctr"/>
            <a:r>
              <a:rPr lang="en-US" sz="2200" dirty="0"/>
              <a:t>Protect your Investment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056062" y="1759090"/>
            <a:ext cx="2887497" cy="14465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Rochelle has real industry that are major contributors of waste loading</a:t>
            </a:r>
          </a:p>
        </p:txBody>
      </p:sp>
    </p:spTree>
    <p:extLst>
      <p:ext uri="{BB962C8B-B14F-4D97-AF65-F5344CB8AC3E}">
        <p14:creationId xmlns:p14="http://schemas.microsoft.com/office/powerpoint/2010/main" val="364613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43076589"/>
              </p:ext>
            </p:extLst>
          </p:nvPr>
        </p:nvGraphicFramePr>
        <p:xfrm>
          <a:off x="0" y="967919"/>
          <a:ext cx="10915060" cy="5211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0551" y="264160"/>
            <a:ext cx="9401169" cy="4572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>
              <a:defRPr/>
            </a:pPr>
            <a:r>
              <a:rPr lang="en-US" sz="2800" b="1" dirty="0">
                <a:solidFill>
                  <a:srgbClr val="172F55"/>
                </a:solidFill>
              </a:rPr>
              <a:t>Core Pretreatment Components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E381-A5D1-4C00-90ED-723006FFB23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0519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Custom 4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172F55"/>
      </a:accent1>
      <a:accent2>
        <a:srgbClr val="ED8A05"/>
      </a:accent2>
      <a:accent3>
        <a:srgbClr val="8FB8F5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1400</TotalTime>
  <Words>695</Words>
  <Application>Microsoft Office PowerPoint</Application>
  <PresentationFormat>Widescreen</PresentationFormat>
  <Paragraphs>111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Baxter &amp; Woodman,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R. Sorensen</dc:creator>
  <cp:lastModifiedBy>Sue Messer</cp:lastModifiedBy>
  <cp:revision>114</cp:revision>
  <dcterms:created xsi:type="dcterms:W3CDTF">2021-03-11T22:44:19Z</dcterms:created>
  <dcterms:modified xsi:type="dcterms:W3CDTF">2021-04-08T18:09:01Z</dcterms:modified>
</cp:coreProperties>
</file>